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61"/>
  </p:notesMasterIdLst>
  <p:sldIdLst>
    <p:sldId id="259" r:id="rId2"/>
    <p:sldId id="289" r:id="rId3"/>
    <p:sldId id="344" r:id="rId4"/>
    <p:sldId id="286" r:id="rId5"/>
    <p:sldId id="276" r:id="rId6"/>
    <p:sldId id="284" r:id="rId7"/>
    <p:sldId id="283" r:id="rId8"/>
    <p:sldId id="346" r:id="rId9"/>
    <p:sldId id="347" r:id="rId10"/>
    <p:sldId id="348" r:id="rId11"/>
    <p:sldId id="349" r:id="rId12"/>
    <p:sldId id="350" r:id="rId13"/>
    <p:sldId id="351" r:id="rId14"/>
    <p:sldId id="292" r:id="rId15"/>
    <p:sldId id="279" r:id="rId16"/>
    <p:sldId id="291" r:id="rId17"/>
    <p:sldId id="258" r:id="rId18"/>
    <p:sldId id="307" r:id="rId19"/>
    <p:sldId id="300" r:id="rId20"/>
    <p:sldId id="301" r:id="rId21"/>
    <p:sldId id="302" r:id="rId22"/>
    <p:sldId id="303" r:id="rId23"/>
    <p:sldId id="304" r:id="rId24"/>
    <p:sldId id="317" r:id="rId25"/>
    <p:sldId id="318" r:id="rId26"/>
    <p:sldId id="319" r:id="rId27"/>
    <p:sldId id="320" r:id="rId28"/>
    <p:sldId id="341" r:id="rId29"/>
    <p:sldId id="321" r:id="rId30"/>
    <p:sldId id="339" r:id="rId31"/>
    <p:sldId id="340" r:id="rId32"/>
    <p:sldId id="322" r:id="rId33"/>
    <p:sldId id="323" r:id="rId34"/>
    <p:sldId id="324" r:id="rId35"/>
    <p:sldId id="327" r:id="rId36"/>
    <p:sldId id="330" r:id="rId37"/>
    <p:sldId id="331" r:id="rId38"/>
    <p:sldId id="332" r:id="rId39"/>
    <p:sldId id="311" r:id="rId40"/>
    <p:sldId id="308" r:id="rId41"/>
    <p:sldId id="309" r:id="rId42"/>
    <p:sldId id="277" r:id="rId43"/>
    <p:sldId id="260" r:id="rId44"/>
    <p:sldId id="296" r:id="rId45"/>
    <p:sldId id="270" r:id="rId46"/>
    <p:sldId id="271" r:id="rId47"/>
    <p:sldId id="272" r:id="rId48"/>
    <p:sldId id="264" r:id="rId49"/>
    <p:sldId id="257" r:id="rId50"/>
    <p:sldId id="261" r:id="rId51"/>
    <p:sldId id="262" r:id="rId52"/>
    <p:sldId id="265" r:id="rId53"/>
    <p:sldId id="266" r:id="rId54"/>
    <p:sldId id="268" r:id="rId55"/>
    <p:sldId id="273" r:id="rId56"/>
    <p:sldId id="337" r:id="rId57"/>
    <p:sldId id="338" r:id="rId58"/>
    <p:sldId id="290" r:id="rId59"/>
    <p:sldId id="294" r:id="rId60"/>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A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89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E8CDED30-DD4D-4CCB-83DD-A3C0D781B19F}" type="datetimeFigureOut">
              <a:rPr lang="en-US" smtClean="0"/>
              <a:pPr/>
              <a:t>1/18/2020</a:t>
            </a:fld>
            <a:endParaRPr lang="en-US"/>
          </a:p>
        </p:txBody>
      </p:sp>
      <p:sp>
        <p:nvSpPr>
          <p:cNvPr id="4" name="Slide Image Placeholder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60941259-41E0-4476-A2A4-DEFF4ACBC909}" type="slidenum">
              <a:rPr lang="en-US" smtClean="0"/>
              <a:pPr/>
              <a:t>‹#›</a:t>
            </a:fld>
            <a:endParaRPr lang="en-US"/>
          </a:p>
        </p:txBody>
      </p:sp>
    </p:spTree>
    <p:extLst>
      <p:ext uri="{BB962C8B-B14F-4D97-AF65-F5344CB8AC3E}">
        <p14:creationId xmlns:p14="http://schemas.microsoft.com/office/powerpoint/2010/main" val="2229219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941259-41E0-4476-A2A4-DEFF4ACBC909}" type="slidenum">
              <a:rPr lang="en-US" smtClean="0"/>
              <a:pPr/>
              <a:t>1</a:t>
            </a:fld>
            <a:endParaRPr lang="en-US"/>
          </a:p>
        </p:txBody>
      </p:sp>
    </p:spTree>
    <p:extLst>
      <p:ext uri="{BB962C8B-B14F-4D97-AF65-F5344CB8AC3E}">
        <p14:creationId xmlns:p14="http://schemas.microsoft.com/office/powerpoint/2010/main" val="1521820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941259-41E0-4476-A2A4-DEFF4ACBC909}" type="slidenum">
              <a:rPr lang="en-US" smtClean="0"/>
              <a:pPr/>
              <a:t>7</a:t>
            </a:fld>
            <a:endParaRPr lang="en-US"/>
          </a:p>
        </p:txBody>
      </p:sp>
    </p:spTree>
    <p:extLst>
      <p:ext uri="{BB962C8B-B14F-4D97-AF65-F5344CB8AC3E}">
        <p14:creationId xmlns:p14="http://schemas.microsoft.com/office/powerpoint/2010/main" val="949237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941259-41E0-4476-A2A4-DEFF4ACBC909}" type="slidenum">
              <a:rPr lang="en-US" smtClean="0"/>
              <a:pPr/>
              <a:t>15</a:t>
            </a:fld>
            <a:endParaRPr lang="en-US"/>
          </a:p>
        </p:txBody>
      </p:sp>
    </p:spTree>
    <p:extLst>
      <p:ext uri="{BB962C8B-B14F-4D97-AF65-F5344CB8AC3E}">
        <p14:creationId xmlns:p14="http://schemas.microsoft.com/office/powerpoint/2010/main" val="1351508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941259-41E0-4476-A2A4-DEFF4ACBC909}" type="slidenum">
              <a:rPr lang="en-US" smtClean="0"/>
              <a:pPr/>
              <a:t>40</a:t>
            </a:fld>
            <a:endParaRPr lang="en-US"/>
          </a:p>
        </p:txBody>
      </p:sp>
    </p:spTree>
    <p:extLst>
      <p:ext uri="{BB962C8B-B14F-4D97-AF65-F5344CB8AC3E}">
        <p14:creationId xmlns:p14="http://schemas.microsoft.com/office/powerpoint/2010/main" val="135288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941259-41E0-4476-A2A4-DEFF4ACBC909}" type="slidenum">
              <a:rPr lang="en-US" smtClean="0"/>
              <a:pPr/>
              <a:t>41</a:t>
            </a:fld>
            <a:endParaRPr lang="en-US"/>
          </a:p>
        </p:txBody>
      </p:sp>
    </p:spTree>
    <p:extLst>
      <p:ext uri="{BB962C8B-B14F-4D97-AF65-F5344CB8AC3E}">
        <p14:creationId xmlns:p14="http://schemas.microsoft.com/office/powerpoint/2010/main" val="3993803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5F2BECE0-6FC6-405B-B27A-0ED78B160970}" type="datetimeFigureOut">
              <a:rPr lang="en-US" smtClean="0"/>
              <a:pPr/>
              <a:t>1/18/2020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855D7B7D-842F-414B-B6EF-9A284F854EC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F2BECE0-6FC6-405B-B27A-0ED78B160970}" type="datetimeFigureOut">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D7B7D-842F-414B-B6EF-9A284F854E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F2BECE0-6FC6-405B-B27A-0ED78B160970}" type="datetimeFigureOut">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D7B7D-842F-414B-B6EF-9A284F854E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5F2BECE0-6FC6-405B-B27A-0ED78B160970}" type="datetimeFigureOut">
              <a:rPr lang="en-US" smtClean="0"/>
              <a:pPr/>
              <a:t>1/18/2020</a:t>
            </a:fld>
            <a:endParaRPr lang="en-US"/>
          </a:p>
        </p:txBody>
      </p:sp>
      <p:sp>
        <p:nvSpPr>
          <p:cNvPr id="9" name="Slide Number Placeholder 8"/>
          <p:cNvSpPr>
            <a:spLocks noGrp="1"/>
          </p:cNvSpPr>
          <p:nvPr>
            <p:ph type="sldNum" sz="quarter" idx="15"/>
          </p:nvPr>
        </p:nvSpPr>
        <p:spPr/>
        <p:txBody>
          <a:bodyPr rtlCol="0"/>
          <a:lstStyle/>
          <a:p>
            <a:fld id="{855D7B7D-842F-414B-B6EF-9A284F854ECE}"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5F2BECE0-6FC6-405B-B27A-0ED78B160970}" type="datetimeFigureOut">
              <a:rPr lang="en-US" smtClean="0"/>
              <a:pPr/>
              <a:t>1/18/2020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855D7B7D-842F-414B-B6EF-9A284F854EC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F2BECE0-6FC6-405B-B27A-0ED78B160970}" type="datetimeFigureOut">
              <a:rPr lang="en-US" smtClean="0"/>
              <a:pPr/>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D7B7D-842F-414B-B6EF-9A284F854ECE}"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F2BECE0-6FC6-405B-B27A-0ED78B160970}" type="datetimeFigureOut">
              <a:rPr lang="en-US" smtClean="0"/>
              <a:pPr/>
              <a:t>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5D7B7D-842F-414B-B6EF-9A284F854ECE}"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5F2BECE0-6FC6-405B-B27A-0ED78B160970}" type="datetimeFigureOut">
              <a:rPr lang="en-US" smtClean="0"/>
              <a:pPr/>
              <a:t>1/18/2020</a:t>
            </a:fld>
            <a:endParaRPr lang="en-US"/>
          </a:p>
        </p:txBody>
      </p:sp>
      <p:sp>
        <p:nvSpPr>
          <p:cNvPr id="7" name="Slide Number Placeholder 6"/>
          <p:cNvSpPr>
            <a:spLocks noGrp="1"/>
          </p:cNvSpPr>
          <p:nvPr>
            <p:ph type="sldNum" sz="quarter" idx="11"/>
          </p:nvPr>
        </p:nvSpPr>
        <p:spPr/>
        <p:txBody>
          <a:bodyPr rtlCol="0"/>
          <a:lstStyle/>
          <a:p>
            <a:fld id="{855D7B7D-842F-414B-B6EF-9A284F854ECE}"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2BECE0-6FC6-405B-B27A-0ED78B160970}" type="datetimeFigureOut">
              <a:rPr lang="en-US" smtClean="0"/>
              <a:pPr/>
              <a:t>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5D7B7D-842F-414B-B6EF-9A284F854E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5F2BECE0-6FC6-405B-B27A-0ED78B160970}" type="datetimeFigureOut">
              <a:rPr lang="en-US" smtClean="0"/>
              <a:pPr/>
              <a:t>1/18/2020</a:t>
            </a:fld>
            <a:endParaRPr lang="en-US"/>
          </a:p>
        </p:txBody>
      </p:sp>
      <p:sp>
        <p:nvSpPr>
          <p:cNvPr id="22" name="Slide Number Placeholder 21"/>
          <p:cNvSpPr>
            <a:spLocks noGrp="1"/>
          </p:cNvSpPr>
          <p:nvPr>
            <p:ph type="sldNum" sz="quarter" idx="15"/>
          </p:nvPr>
        </p:nvSpPr>
        <p:spPr/>
        <p:txBody>
          <a:bodyPr rtlCol="0"/>
          <a:lstStyle/>
          <a:p>
            <a:fld id="{855D7B7D-842F-414B-B6EF-9A284F854ECE}"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5F2BECE0-6FC6-405B-B27A-0ED78B160970}" type="datetimeFigureOut">
              <a:rPr lang="en-US" smtClean="0"/>
              <a:pPr/>
              <a:t>1/18/2020</a:t>
            </a:fld>
            <a:endParaRPr lang="en-US"/>
          </a:p>
        </p:txBody>
      </p:sp>
      <p:sp>
        <p:nvSpPr>
          <p:cNvPr id="18" name="Slide Number Placeholder 17"/>
          <p:cNvSpPr>
            <a:spLocks noGrp="1"/>
          </p:cNvSpPr>
          <p:nvPr>
            <p:ph type="sldNum" sz="quarter" idx="11"/>
          </p:nvPr>
        </p:nvSpPr>
        <p:spPr/>
        <p:txBody>
          <a:bodyPr rtlCol="0"/>
          <a:lstStyle/>
          <a:p>
            <a:fld id="{855D7B7D-842F-414B-B6EF-9A284F854ECE}"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F2BECE0-6FC6-405B-B27A-0ED78B160970}" type="datetimeFigureOut">
              <a:rPr lang="en-US" smtClean="0"/>
              <a:pPr/>
              <a:t>1/18/2020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55D7B7D-842F-414B-B6EF-9A284F854EC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35.jpe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4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4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4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jpeg"/></Relationships>
</file>

<file path=ppt/slides/_rels/slide4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 Id="rId5" Type="http://schemas.openxmlformats.org/officeDocument/2006/relationships/image" Target="../media/image71.jpeg"/><Relationship Id="rId4" Type="http://schemas.openxmlformats.org/officeDocument/2006/relationships/image" Target="../media/image70.jpeg"/></Relationships>
</file>

<file path=ppt/slides/_rels/slide5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5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 Id="rId5" Type="http://schemas.openxmlformats.org/officeDocument/2006/relationships/image" Target="../media/image78.jpeg"/><Relationship Id="rId4" Type="http://schemas.openxmlformats.org/officeDocument/2006/relationships/image" Target="../media/image77.jpeg"/></Relationships>
</file>

<file path=ppt/slides/_rels/slide5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 Id="rId5" Type="http://schemas.openxmlformats.org/officeDocument/2006/relationships/image" Target="../media/image82.jpeg"/><Relationship Id="rId4" Type="http://schemas.openxmlformats.org/officeDocument/2006/relationships/image" Target="../media/image81.jpeg"/></Relationships>
</file>

<file path=ppt/slides/_rels/slide5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2.xml"/><Relationship Id="rId5" Type="http://schemas.openxmlformats.org/officeDocument/2006/relationships/image" Target="../media/image88.jpeg"/><Relationship Id="rId4" Type="http://schemas.openxmlformats.org/officeDocument/2006/relationships/image" Target="../media/image87.jpeg"/></Relationships>
</file>

<file path=ppt/slides/_rels/slide58.xml.rels><?xml version="1.0" encoding="UTF-8" standalone="yes"?>
<Relationships xmlns="http://schemas.openxmlformats.org/package/2006/relationships"><Relationship Id="rId3" Type="http://schemas.openxmlformats.org/officeDocument/2006/relationships/hyperlink" Target="http://unnatbharatabhiyan.gov.in/documents" TargetMode="External"/><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mailto:rciuba@svnit.ac.in" TargetMode="External"/><Relationship Id="rId2" Type="http://schemas.openxmlformats.org/officeDocument/2006/relationships/hyperlink" Target="http://unnatbharatabhiyan.gov.in/" TargetMode="External"/><Relationship Id="rId1" Type="http://schemas.openxmlformats.org/officeDocument/2006/relationships/slideLayout" Target="../slideLayouts/slideLayout2.xml"/><Relationship Id="rId4" Type="http://schemas.openxmlformats.org/officeDocument/2006/relationships/hyperlink" Target="http://svnit.ac.in/Unnat_Bhara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13.71.18.76:8082/UBA_mandate.pdf" TargetMode="External"/><Relationship Id="rId2" Type="http://schemas.openxmlformats.org/officeDocument/2006/relationships/hyperlink" Target="http://13.71.18.76:8082/sample_HOI_Letter.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52600"/>
          </a:xfrm>
        </p:spPr>
        <p:txBody>
          <a:bodyPr>
            <a:normAutofit/>
          </a:bodyPr>
          <a:lstStyle/>
          <a:p>
            <a:pPr algn="ctr"/>
            <a:r>
              <a:rPr lang="en-US" sz="2500" b="1" dirty="0" smtClean="0">
                <a:solidFill>
                  <a:schemeClr val="accent3">
                    <a:lumMod val="60000"/>
                    <a:lumOff val="40000"/>
                  </a:schemeClr>
                </a:solidFill>
              </a:rPr>
              <a:t/>
            </a:r>
            <a:br>
              <a:rPr lang="en-US" sz="2500" b="1" dirty="0" smtClean="0">
                <a:solidFill>
                  <a:schemeClr val="accent3">
                    <a:lumMod val="60000"/>
                    <a:lumOff val="40000"/>
                  </a:schemeClr>
                </a:solidFill>
              </a:rPr>
            </a:br>
            <a:r>
              <a:rPr lang="en-US" sz="2500" b="1" dirty="0">
                <a:solidFill>
                  <a:schemeClr val="accent3">
                    <a:lumMod val="60000"/>
                    <a:lumOff val="40000"/>
                  </a:schemeClr>
                </a:solidFill>
              </a:rPr>
              <a:t/>
            </a:r>
            <a:br>
              <a:rPr lang="en-US" sz="2500" b="1" dirty="0">
                <a:solidFill>
                  <a:schemeClr val="accent3">
                    <a:lumMod val="60000"/>
                    <a:lumOff val="40000"/>
                  </a:schemeClr>
                </a:solidFill>
              </a:rPr>
            </a:br>
            <a:r>
              <a:rPr lang="en-US" sz="2500" b="1" dirty="0" smtClean="0">
                <a:solidFill>
                  <a:schemeClr val="accent3">
                    <a:lumMod val="60000"/>
                    <a:lumOff val="40000"/>
                  </a:schemeClr>
                </a:solidFill>
              </a:rPr>
              <a:t>UNNAT </a:t>
            </a:r>
            <a:r>
              <a:rPr lang="en-US" sz="2500" b="1" dirty="0" smtClean="0">
                <a:solidFill>
                  <a:schemeClr val="accent3">
                    <a:lumMod val="60000"/>
                    <a:lumOff val="40000"/>
                  </a:schemeClr>
                </a:solidFill>
              </a:rPr>
              <a:t>BHARAT ABHIYAN</a:t>
            </a:r>
            <a:endParaRPr lang="en-US" sz="2500" b="1" dirty="0">
              <a:solidFill>
                <a:schemeClr val="accent3">
                  <a:lumMod val="60000"/>
                  <a:lumOff val="40000"/>
                </a:schemeClr>
              </a:solidFill>
            </a:endParaRPr>
          </a:p>
        </p:txBody>
      </p:sp>
      <p:sp>
        <p:nvSpPr>
          <p:cNvPr id="3" name="Content Placeholder 2"/>
          <p:cNvSpPr>
            <a:spLocks noGrp="1"/>
          </p:cNvSpPr>
          <p:nvPr>
            <p:ph sz="quarter" idx="1"/>
          </p:nvPr>
        </p:nvSpPr>
        <p:spPr>
          <a:xfrm>
            <a:off x="323528" y="2276872"/>
            <a:ext cx="8229600" cy="3685712"/>
          </a:xfrm>
        </p:spPr>
        <p:txBody>
          <a:bodyPr>
            <a:noAutofit/>
          </a:bodyPr>
          <a:lstStyle/>
          <a:p>
            <a:pPr algn="ctr">
              <a:buNone/>
            </a:pPr>
            <a:endParaRPr lang="en-US" sz="1600" b="1" dirty="0" smtClean="0">
              <a:solidFill>
                <a:srgbClr val="007A37"/>
              </a:solidFill>
              <a:latin typeface="Times New Roman" pitchFamily="18" charset="0"/>
              <a:cs typeface="Times New Roman" pitchFamily="18" charset="0"/>
            </a:endParaRPr>
          </a:p>
          <a:p>
            <a:pPr algn="ctr">
              <a:buNone/>
            </a:pPr>
            <a:endParaRPr lang="en-US" sz="1600" b="1" dirty="0" smtClean="0">
              <a:solidFill>
                <a:srgbClr val="007A37"/>
              </a:solidFill>
              <a:latin typeface="Times New Roman" pitchFamily="18" charset="0"/>
              <a:cs typeface="Times New Roman" pitchFamily="18" charset="0"/>
            </a:endParaRPr>
          </a:p>
          <a:p>
            <a:pPr algn="ctr">
              <a:buNone/>
            </a:pPr>
            <a:endParaRPr lang="en-US" sz="1600" b="1" dirty="0" smtClean="0">
              <a:solidFill>
                <a:srgbClr val="007A37"/>
              </a:solidFill>
              <a:latin typeface="Times New Roman" pitchFamily="18" charset="0"/>
              <a:cs typeface="Times New Roman" pitchFamily="18" charset="0"/>
            </a:endParaRPr>
          </a:p>
          <a:p>
            <a:pPr algn="ctr">
              <a:buNone/>
            </a:pPr>
            <a:endParaRPr lang="en-US" sz="1600" b="1" dirty="0">
              <a:solidFill>
                <a:srgbClr val="007A37"/>
              </a:solidFill>
              <a:latin typeface="Times New Roman" pitchFamily="18" charset="0"/>
              <a:cs typeface="Times New Roman" pitchFamily="18" charset="0"/>
            </a:endParaRPr>
          </a:p>
          <a:p>
            <a:pPr algn="ctr">
              <a:buNone/>
            </a:pPr>
            <a:endParaRPr lang="en-US" sz="1600" b="1" dirty="0" smtClean="0">
              <a:solidFill>
                <a:srgbClr val="007A37"/>
              </a:solidFill>
              <a:latin typeface="Times New Roman" pitchFamily="18" charset="0"/>
              <a:cs typeface="Times New Roman" pitchFamily="18" charset="0"/>
            </a:endParaRPr>
          </a:p>
          <a:p>
            <a:pPr algn="ctr">
              <a:buNone/>
            </a:pPr>
            <a:r>
              <a:rPr lang="en-US" sz="1600" b="1" dirty="0" smtClean="0">
                <a:solidFill>
                  <a:srgbClr val="002060"/>
                </a:solidFill>
                <a:latin typeface="Times New Roman" pitchFamily="18" charset="0"/>
                <a:cs typeface="Times New Roman" pitchFamily="18" charset="0"/>
              </a:rPr>
              <a:t>PARTICIPATING INSTITUTE MEETING : 18</a:t>
            </a:r>
            <a:r>
              <a:rPr lang="en-US" sz="1600" b="1" baseline="30000" dirty="0" smtClean="0">
                <a:solidFill>
                  <a:srgbClr val="002060"/>
                </a:solidFill>
                <a:latin typeface="Times New Roman" pitchFamily="18" charset="0"/>
                <a:cs typeface="Times New Roman" pitchFamily="18" charset="0"/>
              </a:rPr>
              <a:t>th</a:t>
            </a:r>
            <a:r>
              <a:rPr lang="en-US" sz="1600" b="1" dirty="0" smtClean="0">
                <a:solidFill>
                  <a:srgbClr val="002060"/>
                </a:solidFill>
                <a:latin typeface="Times New Roman" pitchFamily="18" charset="0"/>
                <a:cs typeface="Times New Roman" pitchFamily="18" charset="0"/>
              </a:rPr>
              <a:t> JANUARY, 2020</a:t>
            </a:r>
          </a:p>
          <a:p>
            <a:pPr algn="ctr">
              <a:buNone/>
            </a:pPr>
            <a:r>
              <a:rPr lang="en-US" sz="1600" b="1" dirty="0" smtClean="0">
                <a:solidFill>
                  <a:srgbClr val="007A37"/>
                </a:solidFill>
                <a:latin typeface="Times New Roman" pitchFamily="18" charset="0"/>
                <a:cs typeface="Times New Roman" pitchFamily="18" charset="0"/>
              </a:rPr>
              <a:t>REGIONAL COORDINATING INSTITUTE</a:t>
            </a:r>
            <a:endParaRPr lang="en-US" sz="1600" b="1" dirty="0" smtClean="0">
              <a:solidFill>
                <a:srgbClr val="007A37"/>
              </a:solidFill>
              <a:latin typeface="Times New Roman" pitchFamily="18" charset="0"/>
              <a:cs typeface="Times New Roman" pitchFamily="18" charset="0"/>
            </a:endParaRPr>
          </a:p>
          <a:p>
            <a:pPr algn="ctr">
              <a:buNone/>
            </a:pPr>
            <a:r>
              <a:rPr lang="en-US" sz="1600" b="1" dirty="0" smtClean="0">
                <a:solidFill>
                  <a:srgbClr val="007A37"/>
                </a:solidFill>
                <a:latin typeface="Times New Roman" pitchFamily="18" charset="0"/>
                <a:cs typeface="Times New Roman" pitchFamily="18" charset="0"/>
              </a:rPr>
              <a:t> SARDAR VALLABHBHAI NATIONAL INSTITUTE OF TECHNOLOGY, </a:t>
            </a:r>
            <a:r>
              <a:rPr lang="en-US" sz="1600" b="1" dirty="0" smtClean="0">
                <a:solidFill>
                  <a:srgbClr val="007A37"/>
                </a:solidFill>
                <a:latin typeface="Times New Roman" pitchFamily="18" charset="0"/>
                <a:cs typeface="Times New Roman" pitchFamily="18" charset="0"/>
              </a:rPr>
              <a:t>SURAT</a:t>
            </a:r>
            <a:endParaRPr lang="en-US" sz="1600" b="1" dirty="0" smtClean="0">
              <a:solidFill>
                <a:srgbClr val="007A37"/>
              </a:solidFill>
              <a:latin typeface="Times New Roman" pitchFamily="18" charset="0"/>
              <a:cs typeface="Times New Roman" pitchFamily="18" charset="0"/>
            </a:endParaRPr>
          </a:p>
          <a:p>
            <a:pPr algn="ctr">
              <a:buNone/>
            </a:pPr>
            <a:endParaRPr lang="en-US" sz="1600" b="1" dirty="0" smtClean="0">
              <a:solidFill>
                <a:srgbClr val="007A37"/>
              </a:solidFill>
              <a:latin typeface="Times New Roman" pitchFamily="18" charset="0"/>
              <a:cs typeface="Times New Roman" pitchFamily="18" charset="0"/>
            </a:endParaRPr>
          </a:p>
          <a:p>
            <a:pPr algn="ctr">
              <a:buNone/>
            </a:pPr>
            <a:endParaRPr lang="en-US" sz="1600" b="1" dirty="0" smtClean="0">
              <a:solidFill>
                <a:srgbClr val="002060"/>
              </a:solidFill>
              <a:latin typeface="Times New Roman" pitchFamily="18" charset="0"/>
              <a:cs typeface="Times New Roman" pitchFamily="18" charset="0"/>
            </a:endParaRPr>
          </a:p>
          <a:p>
            <a:pPr algn="ctr">
              <a:buNone/>
            </a:pPr>
            <a:endParaRPr lang="en-US" sz="1600" b="1" dirty="0" smtClean="0">
              <a:solidFill>
                <a:srgbClr val="002060"/>
              </a:solidFill>
              <a:latin typeface="Times New Roman" pitchFamily="18" charset="0"/>
              <a:cs typeface="Times New Roman" pitchFamily="18" charset="0"/>
            </a:endParaRPr>
          </a:p>
          <a:p>
            <a:pPr>
              <a:buNone/>
            </a:pPr>
            <a:r>
              <a:rPr lang="en-IN" sz="1600" b="1" dirty="0">
                <a:solidFill>
                  <a:srgbClr val="002060"/>
                </a:solidFill>
                <a:latin typeface="Times New Roman" pitchFamily="18" charset="0"/>
                <a:cs typeface="Times New Roman" pitchFamily="18" charset="0"/>
              </a:rPr>
              <a:t> </a:t>
            </a:r>
            <a:endParaRPr lang="en-US" sz="1600" b="1" dirty="0">
              <a:solidFill>
                <a:srgbClr val="002060"/>
              </a:solidFill>
              <a:latin typeface="Times New Roman" pitchFamily="18" charset="0"/>
              <a:cs typeface="Times New Roman" pitchFamily="18" charset="0"/>
            </a:endParaRPr>
          </a:p>
        </p:txBody>
      </p:sp>
      <p:pic>
        <p:nvPicPr>
          <p:cNvPr id="8" name="Picture 7" descr="img30.jpg"/>
          <p:cNvPicPr>
            <a:picLocks noChangeAspect="1"/>
          </p:cNvPicPr>
          <p:nvPr/>
        </p:nvPicPr>
        <p:blipFill>
          <a:blip r:embed="rId3"/>
          <a:stretch>
            <a:fillRect/>
          </a:stretch>
        </p:blipFill>
        <p:spPr>
          <a:xfrm>
            <a:off x="3864560" y="2722240"/>
            <a:ext cx="1066800" cy="1066800"/>
          </a:xfrm>
          <a:prstGeom prst="rect">
            <a:avLst/>
          </a:prstGeom>
        </p:spPr>
      </p:pic>
      <p:pic>
        <p:nvPicPr>
          <p:cNvPr id="9" name="Picture 8" descr="img31.jpg"/>
          <p:cNvPicPr>
            <a:picLocks noChangeAspect="1"/>
          </p:cNvPicPr>
          <p:nvPr/>
        </p:nvPicPr>
        <p:blipFill>
          <a:blip r:embed="rId4"/>
          <a:stretch>
            <a:fillRect/>
          </a:stretch>
        </p:blipFill>
        <p:spPr>
          <a:xfrm>
            <a:off x="7315200" y="304800"/>
            <a:ext cx="864749" cy="838200"/>
          </a:xfrm>
          <a:prstGeom prst="rect">
            <a:avLst/>
          </a:prstGeom>
        </p:spPr>
      </p:pic>
      <p:pic>
        <p:nvPicPr>
          <p:cNvPr id="6" name="Picture 5" descr="download.jpg"/>
          <p:cNvPicPr>
            <a:picLocks noChangeAspect="1"/>
          </p:cNvPicPr>
          <p:nvPr/>
        </p:nvPicPr>
        <p:blipFill>
          <a:blip r:embed="rId5"/>
          <a:stretch>
            <a:fillRect/>
          </a:stretch>
        </p:blipFill>
        <p:spPr>
          <a:xfrm>
            <a:off x="685800" y="304800"/>
            <a:ext cx="1143000" cy="857250"/>
          </a:xfrm>
          <a:prstGeom prst="rect">
            <a:avLst/>
          </a:prstGeom>
        </p:spPr>
      </p:pic>
      <p:pic>
        <p:nvPicPr>
          <p:cNvPr id="7" name="Picture 6" descr="IIT_Delhi_logo.gif"/>
          <p:cNvPicPr>
            <a:picLocks noChangeAspect="1"/>
          </p:cNvPicPr>
          <p:nvPr/>
        </p:nvPicPr>
        <p:blipFill>
          <a:blip r:embed="rId6"/>
          <a:stretch>
            <a:fillRect/>
          </a:stretch>
        </p:blipFill>
        <p:spPr>
          <a:xfrm>
            <a:off x="2209800" y="228600"/>
            <a:ext cx="914400" cy="914400"/>
          </a:xfrm>
          <a:prstGeom prst="rect">
            <a:avLst/>
          </a:prstGeom>
        </p:spPr>
      </p:pic>
      <p:pic>
        <p:nvPicPr>
          <p:cNvPr id="10" name="Picture 9" descr="UGC_DH-1565192322.jpg"/>
          <p:cNvPicPr>
            <a:picLocks noChangeAspect="1"/>
          </p:cNvPicPr>
          <p:nvPr/>
        </p:nvPicPr>
        <p:blipFill>
          <a:blip r:embed="rId7" cstate="print"/>
          <a:stretch>
            <a:fillRect/>
          </a:stretch>
        </p:blipFill>
        <p:spPr>
          <a:xfrm>
            <a:off x="3886200" y="228600"/>
            <a:ext cx="1023520" cy="990600"/>
          </a:xfrm>
          <a:prstGeom prst="rect">
            <a:avLst/>
          </a:prstGeom>
        </p:spPr>
      </p:pic>
      <p:pic>
        <p:nvPicPr>
          <p:cNvPr id="11" name="Picture 10" descr="aicte-logo.jpg"/>
          <p:cNvPicPr>
            <a:picLocks noChangeAspect="1"/>
          </p:cNvPicPr>
          <p:nvPr/>
        </p:nvPicPr>
        <p:blipFill>
          <a:blip r:embed="rId8" cstate="print"/>
          <a:stretch>
            <a:fillRect/>
          </a:stretch>
        </p:blipFill>
        <p:spPr>
          <a:xfrm>
            <a:off x="5562600" y="228600"/>
            <a:ext cx="990600" cy="990600"/>
          </a:xfrm>
          <a:prstGeom prst="rect">
            <a:avLst/>
          </a:prstGeom>
        </p:spPr>
      </p:pic>
      <p:sp>
        <p:nvSpPr>
          <p:cNvPr id="4" name="Rectangle 3"/>
          <p:cNvSpPr/>
          <p:nvPr/>
        </p:nvSpPr>
        <p:spPr>
          <a:xfrm>
            <a:off x="2544041" y="2000408"/>
            <a:ext cx="4055919" cy="619272"/>
          </a:xfrm>
          <a:prstGeom prst="rect">
            <a:avLst/>
          </a:prstGeom>
        </p:spPr>
        <p:txBody>
          <a:bodyPr wrap="none">
            <a:spAutoFit/>
          </a:bodyPr>
          <a:lstStyle/>
          <a:p>
            <a:pPr algn="ctr">
              <a:lnSpc>
                <a:spcPct val="107000"/>
              </a:lnSpc>
              <a:spcAft>
                <a:spcPts val="0"/>
              </a:spcAft>
            </a:pPr>
            <a:r>
              <a:rPr lang="gu-IN" sz="3200" b="1" dirty="0">
                <a:solidFill>
                  <a:srgbClr val="C00000"/>
                </a:solidFill>
                <a:latin typeface="Calibri" panose="020F0502020204030204" pitchFamily="34" charset="0"/>
                <a:ea typeface="Calibri" panose="020F0502020204030204" pitchFamily="34" charset="0"/>
              </a:rPr>
              <a:t>ઉન્નત ભારત અભિયાન </a:t>
            </a:r>
            <a:endParaRPr lang="en-IN" sz="3200" dirty="0">
              <a:effectLst/>
              <a:latin typeface="Calibri" panose="020F0502020204030204" pitchFamily="34" charset="0"/>
              <a:ea typeface="Calibri" panose="020F0502020204030204" pitchFamily="34" charset="0"/>
              <a:cs typeface="Mangal" panose="02040503050203030202"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a:bodyPr>
          <a:lstStyle/>
          <a:p>
            <a:r>
              <a:rPr lang="en-US" sz="2800" b="1" dirty="0" smtClean="0">
                <a:solidFill>
                  <a:schemeClr val="accent1">
                    <a:lumMod val="75000"/>
                  </a:schemeClr>
                </a:solidFill>
                <a:latin typeface="Times New Roman" pitchFamily="18" charset="0"/>
                <a:cs typeface="Times New Roman" pitchFamily="18" charset="0"/>
              </a:rPr>
              <a:t>  </a:t>
            </a:r>
            <a:r>
              <a:rPr lang="en-US" sz="2000" b="1" dirty="0" smtClean="0">
                <a:solidFill>
                  <a:schemeClr val="accent1">
                    <a:lumMod val="75000"/>
                  </a:schemeClr>
                </a:solidFill>
                <a:latin typeface="Times New Roman" pitchFamily="18" charset="0"/>
                <a:cs typeface="Times New Roman" pitchFamily="18" charset="0"/>
              </a:rPr>
              <a:t>Role of UBA Participating Institute</a:t>
            </a:r>
            <a:endParaRPr lang="en-US" sz="2000" b="1" dirty="0">
              <a:solidFill>
                <a:schemeClr val="accent1">
                  <a:lumMod val="75000"/>
                </a:schemeClr>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066800"/>
            <a:ext cx="7467600" cy="4873752"/>
          </a:xfrm>
        </p:spPr>
        <p:txBody>
          <a:bodyPr>
            <a:normAutofit/>
          </a:bodyPr>
          <a:lstStyle/>
          <a:p>
            <a:pPr algn="just">
              <a:buNone/>
            </a:pPr>
            <a:r>
              <a:rPr lang="en-US" dirty="0" smtClean="0"/>
              <a:t>   </a:t>
            </a:r>
            <a:r>
              <a:rPr lang="en-US" sz="1800" dirty="0" smtClean="0">
                <a:solidFill>
                  <a:srgbClr val="0070C0"/>
                </a:solidFill>
                <a:latin typeface="Times New Roman" pitchFamily="18" charset="0"/>
                <a:cs typeface="Times New Roman" pitchFamily="18" charset="0"/>
              </a:rPr>
              <a:t>The Participating Institute is expected to closely coordinate with the State Government/ District Administration / Panchayat Raj Institutions / other stakeholders including voluntary organizations with intention to: </a:t>
            </a:r>
          </a:p>
          <a:p>
            <a:pPr>
              <a:buFont typeface="Wingdings" pitchFamily="2" charset="2"/>
              <a:buChar char="Ø"/>
            </a:pPr>
            <a:endParaRPr lang="en-US" sz="2100" dirty="0" smtClean="0">
              <a:latin typeface="Times New Roman" pitchFamily="18" charset="0"/>
              <a:cs typeface="Times New Roman" pitchFamily="18" charset="0"/>
            </a:endParaRPr>
          </a:p>
          <a:p>
            <a:pPr algn="just">
              <a:buFont typeface="Wingdings" pitchFamily="2" charset="2"/>
              <a:buChar char="Ø"/>
            </a:pPr>
            <a:r>
              <a:rPr lang="en-US" sz="1600" dirty="0" smtClean="0">
                <a:solidFill>
                  <a:srgbClr val="002060"/>
                </a:solidFill>
                <a:latin typeface="Times New Roman" pitchFamily="18" charset="0"/>
                <a:cs typeface="Times New Roman" pitchFamily="18" charset="0"/>
              </a:rPr>
              <a:t>Understand needs of selected villages</a:t>
            </a:r>
          </a:p>
          <a:p>
            <a:pPr algn="just">
              <a:buFont typeface="Wingdings" pitchFamily="2" charset="2"/>
              <a:buChar char="Ø"/>
            </a:pPr>
            <a:r>
              <a:rPr lang="en-US" sz="1600" dirty="0" smtClean="0">
                <a:solidFill>
                  <a:srgbClr val="002060"/>
                </a:solidFill>
                <a:latin typeface="Times New Roman" pitchFamily="18" charset="0"/>
                <a:cs typeface="Times New Roman" pitchFamily="18" charset="0"/>
              </a:rPr>
              <a:t>Explore the possibilities of customization existing technologies / need of develop a technology / improving the implementation mechanism of existing government schemes as per local needs</a:t>
            </a:r>
          </a:p>
          <a:p>
            <a:pPr algn="just">
              <a:buFont typeface="Wingdings" pitchFamily="2" charset="2"/>
              <a:buChar char="Ø"/>
            </a:pPr>
            <a:r>
              <a:rPr lang="en-US" sz="1600" dirty="0" smtClean="0">
                <a:solidFill>
                  <a:srgbClr val="002060"/>
                </a:solidFill>
                <a:latin typeface="Times New Roman" pitchFamily="18" charset="0"/>
                <a:cs typeface="Times New Roman" pitchFamily="18" charset="0"/>
              </a:rPr>
              <a:t>Explore the possibilities of getting fund support from District Administration / Panchayat Raj Institutions / other sources, apart of internal resources of institute</a:t>
            </a:r>
          </a:p>
          <a:p>
            <a:pPr algn="just">
              <a:buFont typeface="Wingdings" pitchFamily="2" charset="2"/>
              <a:buChar char="Ø"/>
            </a:pPr>
            <a:r>
              <a:rPr lang="en-US" sz="1600" dirty="0" smtClean="0">
                <a:solidFill>
                  <a:srgbClr val="002060"/>
                </a:solidFill>
                <a:latin typeface="Times New Roman" pitchFamily="18" charset="0"/>
                <a:cs typeface="Times New Roman" pitchFamily="18" charset="0"/>
              </a:rPr>
              <a:t>Preparing an action plan accordingly, for the selected villages to enrich rural life, with close coordination with all stakeholders</a:t>
            </a:r>
          </a:p>
          <a:p>
            <a:pPr algn="just">
              <a:buFont typeface="Wingdings" pitchFamily="2" charset="2"/>
              <a:buChar char="Ø"/>
            </a:pPr>
            <a:r>
              <a:rPr lang="en-US" sz="1600" dirty="0" smtClean="0">
                <a:solidFill>
                  <a:srgbClr val="002060"/>
                </a:solidFill>
                <a:latin typeface="Times New Roman" pitchFamily="18" charset="0"/>
                <a:cs typeface="Times New Roman" pitchFamily="18" charset="0"/>
              </a:rPr>
              <a:t>Implementation of the action plan in coordination with local administration and other stakeholders </a:t>
            </a:r>
            <a:endParaRPr lang="en-US" sz="16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08754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467600" cy="1143000"/>
          </a:xfrm>
        </p:spPr>
        <p:txBody>
          <a:bodyPr>
            <a:normAutofit/>
          </a:bodyPr>
          <a:lstStyle/>
          <a:p>
            <a:pPr algn="ctr"/>
            <a:r>
              <a:rPr lang="en-US" sz="2400" b="1" dirty="0" smtClean="0">
                <a:solidFill>
                  <a:schemeClr val="accent1">
                    <a:lumMod val="75000"/>
                  </a:schemeClr>
                </a:solidFill>
              </a:rPr>
              <a:t>UBA funds for Participating Institutes</a:t>
            </a:r>
            <a:endParaRPr lang="en-US" sz="2400" dirty="0">
              <a:solidFill>
                <a:schemeClr val="accent1">
                  <a:lumMod val="75000"/>
                </a:schemeClr>
              </a:solidFill>
            </a:endParaRPr>
          </a:p>
        </p:txBody>
      </p:sp>
      <p:sp>
        <p:nvSpPr>
          <p:cNvPr id="3" name="Content Placeholder 2"/>
          <p:cNvSpPr>
            <a:spLocks noGrp="1"/>
          </p:cNvSpPr>
          <p:nvPr>
            <p:ph sz="quarter" idx="1"/>
          </p:nvPr>
        </p:nvSpPr>
        <p:spPr>
          <a:xfrm>
            <a:off x="457200" y="1676400"/>
            <a:ext cx="7620000" cy="4876800"/>
          </a:xfrm>
        </p:spPr>
        <p:txBody>
          <a:bodyPr>
            <a:normAutofit fontScale="92500" lnSpcReduction="10000"/>
          </a:bodyPr>
          <a:lstStyle/>
          <a:p>
            <a:pPr>
              <a:buFont typeface="Wingdings" pitchFamily="2" charset="2"/>
              <a:buChar char="Ø"/>
            </a:pPr>
            <a:r>
              <a:rPr lang="en-US" dirty="0" smtClean="0">
                <a:solidFill>
                  <a:srgbClr val="007A37"/>
                </a:solidFill>
                <a:latin typeface="Times New Roman" pitchFamily="18" charset="0"/>
                <a:cs typeface="Times New Roman" pitchFamily="18" charset="0"/>
              </a:rPr>
              <a:t>Funds for meeting, survey, visits etc @ Rs. 10000.00 per village (Rs. 50,000/- for 5 Villages)</a:t>
            </a:r>
          </a:p>
          <a:p>
            <a:pPr marL="457200" indent="-457200" algn="just">
              <a:buFont typeface="+mj-lt"/>
              <a:buAutoNum type="arabicPeriod"/>
            </a:pPr>
            <a:r>
              <a:rPr lang="en-US" dirty="0" smtClean="0">
                <a:solidFill>
                  <a:srgbClr val="002060"/>
                </a:solidFill>
                <a:latin typeface="Times New Roman" pitchFamily="18" charset="0"/>
                <a:cs typeface="Times New Roman" pitchFamily="18" charset="0"/>
              </a:rPr>
              <a:t>Transportation &amp; food expenses for  conducting Village household surveys &amp; Village Survey</a:t>
            </a:r>
          </a:p>
          <a:p>
            <a:pPr marL="457200" indent="-457200" algn="just">
              <a:buFont typeface="+mj-lt"/>
              <a:buAutoNum type="arabicPeriod"/>
            </a:pPr>
            <a:r>
              <a:rPr lang="en-US" dirty="0" smtClean="0">
                <a:solidFill>
                  <a:srgbClr val="002060"/>
                </a:solidFill>
                <a:latin typeface="Times New Roman" pitchFamily="18" charset="0"/>
                <a:cs typeface="Times New Roman" pitchFamily="18" charset="0"/>
              </a:rPr>
              <a:t>Organizing of needful workshops in villages to help villagers on village development themes.</a:t>
            </a:r>
          </a:p>
          <a:p>
            <a:pPr marL="457200" indent="-457200" algn="just">
              <a:buFont typeface="+mj-lt"/>
              <a:buAutoNum type="arabicPeriod"/>
            </a:pPr>
            <a:r>
              <a:rPr lang="en-US" dirty="0" smtClean="0">
                <a:solidFill>
                  <a:srgbClr val="002060"/>
                </a:solidFill>
                <a:latin typeface="Times New Roman" pitchFamily="18" charset="0"/>
                <a:cs typeface="Times New Roman" pitchFamily="18" charset="0"/>
              </a:rPr>
              <a:t>Village survey &amp; meeting with Gram Panchayat to identify village problems and preparation of sustainable solution proposals</a:t>
            </a:r>
          </a:p>
          <a:p>
            <a:pPr marL="0" indent="0">
              <a:buFont typeface="Wingdings" pitchFamily="2" charset="2"/>
              <a:buChar char="Ø"/>
            </a:pPr>
            <a:endParaRPr lang="en-US" dirty="0" smtClean="0">
              <a:solidFill>
                <a:srgbClr val="007A37"/>
              </a:solidFill>
              <a:latin typeface="Times New Roman" pitchFamily="18" charset="0"/>
              <a:cs typeface="Times New Roman" pitchFamily="18" charset="0"/>
            </a:endParaRPr>
          </a:p>
          <a:p>
            <a:pPr>
              <a:buFont typeface="Wingdings" pitchFamily="2" charset="2"/>
              <a:buChar char="Ø"/>
            </a:pPr>
            <a:r>
              <a:rPr lang="en-US" dirty="0" smtClean="0">
                <a:solidFill>
                  <a:srgbClr val="007A37"/>
                </a:solidFill>
                <a:latin typeface="Times New Roman" pitchFamily="18" charset="0"/>
                <a:cs typeface="Times New Roman" pitchFamily="18" charset="0"/>
              </a:rPr>
              <a:t>Technology Development : Rs. 1.0 </a:t>
            </a:r>
            <a:r>
              <a:rPr lang="en-US" dirty="0" err="1" smtClean="0">
                <a:solidFill>
                  <a:srgbClr val="007A37"/>
                </a:solidFill>
                <a:latin typeface="Times New Roman" pitchFamily="18" charset="0"/>
                <a:cs typeface="Times New Roman" pitchFamily="18" charset="0"/>
              </a:rPr>
              <a:t>lakh</a:t>
            </a:r>
            <a:r>
              <a:rPr lang="en-US" dirty="0" smtClean="0">
                <a:solidFill>
                  <a:srgbClr val="007A37"/>
                </a:solidFill>
                <a:latin typeface="Times New Roman" pitchFamily="18" charset="0"/>
                <a:cs typeface="Times New Roman" pitchFamily="18" charset="0"/>
              </a:rPr>
              <a:t> per technology</a:t>
            </a:r>
          </a:p>
          <a:p>
            <a:pPr marL="0" indent="0">
              <a:buFont typeface="Wingdings" pitchFamily="2" charset="2"/>
              <a:buChar char="Ø"/>
            </a:pPr>
            <a:endParaRPr lang="en-US" dirty="0" smtClean="0">
              <a:solidFill>
                <a:srgbClr val="002060"/>
              </a:solidFill>
              <a:latin typeface="Times New Roman" pitchFamily="18" charset="0"/>
              <a:cs typeface="Times New Roman" pitchFamily="18" charset="0"/>
            </a:endParaRPr>
          </a:p>
          <a:p>
            <a:pPr>
              <a:buFont typeface="Wingdings" pitchFamily="2" charset="2"/>
              <a:buChar char="Ø"/>
            </a:pPr>
            <a:r>
              <a:rPr lang="en-US" dirty="0" smtClean="0">
                <a:solidFill>
                  <a:srgbClr val="007A37"/>
                </a:solidFill>
                <a:latin typeface="Times New Roman" pitchFamily="18" charset="0"/>
                <a:cs typeface="Times New Roman" pitchFamily="18" charset="0"/>
              </a:rPr>
              <a:t>Technology Customization : Rs. 50000.0 per solution</a:t>
            </a:r>
          </a:p>
          <a:p>
            <a:pPr>
              <a:buNone/>
            </a:pPr>
            <a:endParaRPr lang="en-US" dirty="0"/>
          </a:p>
        </p:txBody>
      </p:sp>
    </p:spTree>
    <p:extLst>
      <p:ext uri="{BB962C8B-B14F-4D97-AF65-F5344CB8AC3E}">
        <p14:creationId xmlns:p14="http://schemas.microsoft.com/office/powerpoint/2010/main" val="2933471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20762"/>
          </a:xfrm>
        </p:spPr>
        <p:txBody>
          <a:bodyPr>
            <a:normAutofit/>
          </a:bodyPr>
          <a:lstStyle/>
          <a:p>
            <a:pPr algn="ctr"/>
            <a:r>
              <a:rPr lang="en-US" sz="2000" b="1" dirty="0" smtClean="0">
                <a:solidFill>
                  <a:schemeClr val="accent1">
                    <a:lumMod val="75000"/>
                  </a:schemeClr>
                </a:solidFill>
                <a:latin typeface="Times New Roman" pitchFamily="18" charset="0"/>
                <a:cs typeface="Times New Roman" pitchFamily="18" charset="0"/>
              </a:rPr>
              <a:t>SUBJECTS : TECHNOLOGY DEVELOPMENT &amp; TECHNOLOGY CUSTOMISATION PROPOSALS</a:t>
            </a:r>
            <a:endParaRPr lang="en-US" sz="2000" b="1" dirty="0">
              <a:solidFill>
                <a:schemeClr val="accent1">
                  <a:lumMod val="75000"/>
                </a:schemeClr>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fontScale="85000" lnSpcReduction="20000"/>
          </a:bodyPr>
          <a:lstStyle/>
          <a:p>
            <a:pPr marL="457200" lvl="0" indent="-457200">
              <a:buFont typeface="+mj-lt"/>
              <a:buAutoNum type="arabicPeriod"/>
            </a:pPr>
            <a:r>
              <a:rPr lang="en-US" dirty="0" smtClean="0">
                <a:solidFill>
                  <a:srgbClr val="0070C0"/>
                </a:solidFill>
                <a:latin typeface="Times New Roman" pitchFamily="18" charset="0"/>
                <a:cs typeface="Times New Roman" pitchFamily="18" charset="0"/>
              </a:rPr>
              <a:t>Capacity Building, Strategy for Convergence and Implementation of  Various Government Schemes</a:t>
            </a:r>
          </a:p>
          <a:p>
            <a:pPr marL="457200" lvl="0" indent="-457200">
              <a:buFont typeface="+mj-lt"/>
              <a:buAutoNum type="arabicPeriod"/>
            </a:pPr>
            <a:r>
              <a:rPr lang="en-US" dirty="0" smtClean="0">
                <a:solidFill>
                  <a:srgbClr val="0070C0"/>
                </a:solidFill>
                <a:latin typeface="Times New Roman" pitchFamily="18" charset="0"/>
                <a:cs typeface="Times New Roman" pitchFamily="18" charset="0"/>
              </a:rPr>
              <a:t>Curriculum Reforms and Educational Institutions Social Responsibility</a:t>
            </a:r>
          </a:p>
          <a:p>
            <a:pPr marL="457200" lvl="0" indent="-457200">
              <a:buFont typeface="+mj-lt"/>
              <a:buAutoNum type="arabicPeriod"/>
            </a:pPr>
            <a:r>
              <a:rPr lang="en-US" dirty="0" smtClean="0">
                <a:solidFill>
                  <a:srgbClr val="0070C0"/>
                </a:solidFill>
                <a:latin typeface="Times New Roman" pitchFamily="18" charset="0"/>
                <a:cs typeface="Times New Roman" pitchFamily="18" charset="0"/>
              </a:rPr>
              <a:t>Ethos in Technical Institutions</a:t>
            </a:r>
          </a:p>
          <a:p>
            <a:pPr marL="457200" lvl="0" indent="-457200">
              <a:buFont typeface="+mj-lt"/>
              <a:buAutoNum type="arabicPeriod"/>
            </a:pPr>
            <a:r>
              <a:rPr lang="en-US" dirty="0" smtClean="0">
                <a:solidFill>
                  <a:srgbClr val="0070C0"/>
                </a:solidFill>
                <a:latin typeface="Times New Roman" pitchFamily="18" charset="0"/>
                <a:cs typeface="Times New Roman" pitchFamily="18" charset="0"/>
              </a:rPr>
              <a:t>Liquid Waste Management</a:t>
            </a:r>
          </a:p>
          <a:p>
            <a:pPr marL="457200" lvl="0" indent="-457200">
              <a:buFont typeface="+mj-lt"/>
              <a:buAutoNum type="arabicPeriod"/>
            </a:pPr>
            <a:r>
              <a:rPr lang="en-US" dirty="0" smtClean="0">
                <a:solidFill>
                  <a:srgbClr val="0070C0"/>
                </a:solidFill>
                <a:latin typeface="Times New Roman" pitchFamily="18" charset="0"/>
                <a:cs typeface="Times New Roman" pitchFamily="18" charset="0"/>
              </a:rPr>
              <a:t>Others</a:t>
            </a:r>
          </a:p>
          <a:p>
            <a:pPr marL="457200" lvl="0" indent="-457200">
              <a:buFont typeface="+mj-lt"/>
              <a:buAutoNum type="arabicPeriod"/>
            </a:pPr>
            <a:r>
              <a:rPr lang="en-US" dirty="0" smtClean="0">
                <a:solidFill>
                  <a:srgbClr val="0070C0"/>
                </a:solidFill>
                <a:latin typeface="Times New Roman" pitchFamily="18" charset="0"/>
                <a:cs typeface="Times New Roman" pitchFamily="18" charset="0"/>
              </a:rPr>
              <a:t>Participation in School Education</a:t>
            </a:r>
          </a:p>
          <a:p>
            <a:pPr marL="457200" lvl="0" indent="-457200">
              <a:buFont typeface="+mj-lt"/>
              <a:buAutoNum type="arabicPeriod"/>
            </a:pPr>
            <a:r>
              <a:rPr lang="en-US" dirty="0" smtClean="0">
                <a:solidFill>
                  <a:srgbClr val="0070C0"/>
                </a:solidFill>
                <a:latin typeface="Times New Roman" pitchFamily="18" charset="0"/>
                <a:cs typeface="Times New Roman" pitchFamily="18" charset="0"/>
              </a:rPr>
              <a:t>Rural Craft and Artisans Development &amp; Rural Industrialization &amp; Entrepreneurship Development</a:t>
            </a:r>
          </a:p>
          <a:p>
            <a:pPr marL="457200" lvl="0" indent="-457200">
              <a:buFont typeface="+mj-lt"/>
              <a:buAutoNum type="arabicPeriod"/>
            </a:pPr>
            <a:r>
              <a:rPr lang="en-US" dirty="0" smtClean="0">
                <a:solidFill>
                  <a:srgbClr val="0070C0"/>
                </a:solidFill>
                <a:latin typeface="Times New Roman" pitchFamily="18" charset="0"/>
                <a:cs typeface="Times New Roman" pitchFamily="18" charset="0"/>
              </a:rPr>
              <a:t>Rural Energy Systems</a:t>
            </a:r>
          </a:p>
          <a:p>
            <a:pPr marL="457200" lvl="0" indent="-457200">
              <a:buFont typeface="+mj-lt"/>
              <a:buAutoNum type="arabicPeriod"/>
            </a:pPr>
            <a:r>
              <a:rPr lang="en-US" dirty="0" smtClean="0">
                <a:solidFill>
                  <a:srgbClr val="0070C0"/>
                </a:solidFill>
                <a:latin typeface="Times New Roman" pitchFamily="18" charset="0"/>
                <a:cs typeface="Times New Roman" pitchFamily="18" charset="0"/>
              </a:rPr>
              <a:t>Rural Infrastructure</a:t>
            </a:r>
          </a:p>
          <a:p>
            <a:pPr marL="457200" lvl="0" indent="-457200">
              <a:buFont typeface="+mj-lt"/>
              <a:buAutoNum type="arabicPeriod"/>
            </a:pPr>
            <a:r>
              <a:rPr lang="en-US" dirty="0" smtClean="0">
                <a:solidFill>
                  <a:srgbClr val="0070C0"/>
                </a:solidFill>
                <a:latin typeface="Times New Roman" pitchFamily="18" charset="0"/>
                <a:cs typeface="Times New Roman" pitchFamily="18" charset="0"/>
              </a:rPr>
              <a:t>Sanitation &amp; Solid Waste Management</a:t>
            </a:r>
          </a:p>
          <a:p>
            <a:pPr marL="457200" lvl="0" indent="-457200">
              <a:buFont typeface="+mj-lt"/>
              <a:buAutoNum type="arabicPeriod"/>
            </a:pPr>
            <a:r>
              <a:rPr lang="en-US" dirty="0" smtClean="0">
                <a:solidFill>
                  <a:srgbClr val="0070C0"/>
                </a:solidFill>
                <a:latin typeface="Times New Roman" pitchFamily="18" charset="0"/>
                <a:cs typeface="Times New Roman" pitchFamily="18" charset="0"/>
              </a:rPr>
              <a:t>Sustainable Agriculture System</a:t>
            </a:r>
          </a:p>
          <a:p>
            <a:pPr marL="457200" lvl="0" indent="-457200">
              <a:buFont typeface="+mj-lt"/>
              <a:buAutoNum type="arabicPeriod"/>
            </a:pPr>
            <a:r>
              <a:rPr lang="en-US" dirty="0" smtClean="0">
                <a:solidFill>
                  <a:srgbClr val="0070C0"/>
                </a:solidFill>
                <a:latin typeface="Times New Roman" pitchFamily="18" charset="0"/>
                <a:cs typeface="Times New Roman" pitchFamily="18" charset="0"/>
              </a:rPr>
              <a:t>Water Resource Management</a:t>
            </a:r>
          </a:p>
          <a:p>
            <a:endParaRPr lang="en-US" dirty="0"/>
          </a:p>
        </p:txBody>
      </p:sp>
    </p:spTree>
    <p:extLst>
      <p:ext uri="{BB962C8B-B14F-4D97-AF65-F5344CB8AC3E}">
        <p14:creationId xmlns:p14="http://schemas.microsoft.com/office/powerpoint/2010/main" val="1354302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11162"/>
          </a:xfrm>
        </p:spPr>
        <p:txBody>
          <a:bodyPr>
            <a:normAutofit fontScale="90000"/>
          </a:bodyPr>
          <a:lstStyle/>
          <a:p>
            <a:pPr algn="ctr"/>
            <a:r>
              <a:rPr lang="en-US" dirty="0" smtClean="0">
                <a:solidFill>
                  <a:schemeClr val="accent1">
                    <a:lumMod val="75000"/>
                  </a:schemeClr>
                </a:solidFill>
                <a:latin typeface="Arial Rounded MT Bold" pitchFamily="34" charset="0"/>
              </a:rPr>
              <a:t>SUBJECT EXPERT GROUP</a:t>
            </a:r>
            <a:endParaRPr lang="en-US" dirty="0">
              <a:solidFill>
                <a:schemeClr val="accent1">
                  <a:lumMod val="75000"/>
                </a:schemeClr>
              </a:solidFill>
              <a:latin typeface="Arial Rounded MT Bold" pitchFamily="34" charset="0"/>
            </a:endParaRPr>
          </a:p>
        </p:txBody>
      </p:sp>
      <p:pic>
        <p:nvPicPr>
          <p:cNvPr id="4" name="Content Placeholder 3" descr="5555_page-0001.jpg"/>
          <p:cNvPicPr>
            <a:picLocks noGrp="1" noChangeAspect="1"/>
          </p:cNvPicPr>
          <p:nvPr>
            <p:ph sz="quarter" idx="1"/>
          </p:nvPr>
        </p:nvPicPr>
        <p:blipFill>
          <a:blip r:embed="rId2"/>
          <a:stretch>
            <a:fillRect/>
          </a:stretch>
        </p:blipFill>
        <p:spPr>
          <a:xfrm>
            <a:off x="152400" y="685800"/>
            <a:ext cx="8305800" cy="5873218"/>
          </a:xfrm>
        </p:spPr>
      </p:pic>
    </p:spTree>
    <p:extLst>
      <p:ext uri="{BB962C8B-B14F-4D97-AF65-F5344CB8AC3E}">
        <p14:creationId xmlns:p14="http://schemas.microsoft.com/office/powerpoint/2010/main" val="35978098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a:bodyPr>
          <a:lstStyle/>
          <a:p>
            <a:pPr algn="ctr"/>
            <a:r>
              <a:rPr lang="en-US" sz="2400" b="1" dirty="0" smtClean="0">
                <a:solidFill>
                  <a:schemeClr val="accent3">
                    <a:lumMod val="60000"/>
                    <a:lumOff val="40000"/>
                  </a:schemeClr>
                </a:solidFill>
              </a:rPr>
              <a:t>   UNNAT BHARAT ABHIYAN</a:t>
            </a:r>
            <a:endParaRPr lang="en-US" sz="2400" b="1" dirty="0">
              <a:solidFill>
                <a:srgbClr val="0070C0"/>
              </a:solidFill>
              <a:latin typeface="Times New Roman" pitchFamily="18" charset="0"/>
              <a:cs typeface="Times New Roman" pitchFamily="18" charset="0"/>
            </a:endParaRPr>
          </a:p>
        </p:txBody>
      </p:sp>
      <p:pic>
        <p:nvPicPr>
          <p:cNvPr id="4" name="Content Placeholder 3" descr="img30.jpg"/>
          <p:cNvPicPr>
            <a:picLocks noGrp="1" noChangeAspect="1"/>
          </p:cNvPicPr>
          <p:nvPr>
            <p:ph sz="quarter" idx="1"/>
          </p:nvPr>
        </p:nvPicPr>
        <p:blipFill>
          <a:blip r:embed="rId2"/>
          <a:stretch>
            <a:fillRect/>
          </a:stretch>
        </p:blipFill>
        <p:spPr>
          <a:xfrm>
            <a:off x="789709" y="304800"/>
            <a:ext cx="810491" cy="810491"/>
          </a:xfrm>
        </p:spPr>
      </p:pic>
      <p:pic>
        <p:nvPicPr>
          <p:cNvPr id="5" name="Picture 4" descr="img31.jpg"/>
          <p:cNvPicPr>
            <a:picLocks noChangeAspect="1"/>
          </p:cNvPicPr>
          <p:nvPr/>
        </p:nvPicPr>
        <p:blipFill>
          <a:blip r:embed="rId3"/>
          <a:stretch>
            <a:fillRect/>
          </a:stretch>
        </p:blipFill>
        <p:spPr>
          <a:xfrm>
            <a:off x="6976663" y="381000"/>
            <a:ext cx="795737" cy="771307"/>
          </a:xfrm>
          <a:prstGeom prst="rect">
            <a:avLst/>
          </a:prstGeom>
        </p:spPr>
      </p:pic>
      <p:sp>
        <p:nvSpPr>
          <p:cNvPr id="6" name="TextBox 5"/>
          <p:cNvSpPr txBox="1"/>
          <p:nvPr/>
        </p:nvSpPr>
        <p:spPr>
          <a:xfrm>
            <a:off x="1143000" y="1295400"/>
            <a:ext cx="5943600" cy="461665"/>
          </a:xfrm>
          <a:prstGeom prst="rect">
            <a:avLst/>
          </a:prstGeom>
          <a:noFill/>
        </p:spPr>
        <p:txBody>
          <a:bodyPr wrap="square" rtlCol="0">
            <a:spAutoFit/>
          </a:bodyPr>
          <a:lstStyle/>
          <a:p>
            <a:pPr algn="ctr"/>
            <a:r>
              <a:rPr lang="en-US" sz="2400" dirty="0" smtClean="0">
                <a:solidFill>
                  <a:srgbClr val="0070C0"/>
                </a:solidFill>
                <a:latin typeface="Times New Roman" pitchFamily="18" charset="0"/>
                <a:cs typeface="Times New Roman" pitchFamily="18" charset="0"/>
              </a:rPr>
              <a:t>   Stakeholders of Rural Development</a:t>
            </a:r>
            <a:endParaRPr lang="en-US" sz="2400" dirty="0">
              <a:solidFill>
                <a:srgbClr val="0070C0"/>
              </a:solidFill>
              <a:latin typeface="Times New Roman" pitchFamily="18" charset="0"/>
              <a:cs typeface="Times New Roman" pitchFamily="18" charset="0"/>
            </a:endParaRPr>
          </a:p>
        </p:txBody>
      </p:sp>
      <p:sp>
        <p:nvSpPr>
          <p:cNvPr id="7" name="TextBox 6"/>
          <p:cNvSpPr txBox="1"/>
          <p:nvPr/>
        </p:nvSpPr>
        <p:spPr>
          <a:xfrm>
            <a:off x="533400" y="2057400"/>
            <a:ext cx="7924800" cy="3139321"/>
          </a:xfrm>
          <a:prstGeom prst="rect">
            <a:avLst/>
          </a:prstGeom>
          <a:noFill/>
        </p:spPr>
        <p:txBody>
          <a:bodyPr wrap="square" rtlCol="0">
            <a:spAutoFit/>
          </a:bodyPr>
          <a:lstStyle/>
          <a:p>
            <a:pPr>
              <a:buFont typeface="Wingdings" pitchFamily="2" charset="2"/>
              <a:buChar char="ü"/>
            </a:pPr>
            <a:r>
              <a:rPr lang="en-US" dirty="0" smtClean="0">
                <a:solidFill>
                  <a:schemeClr val="accent1">
                    <a:lumMod val="75000"/>
                  </a:schemeClr>
                </a:solidFill>
              </a:rPr>
              <a:t> Government of India</a:t>
            </a:r>
          </a:p>
          <a:p>
            <a:pPr>
              <a:buFont typeface="Wingdings" pitchFamily="2" charset="2"/>
              <a:buChar char="ü"/>
            </a:pPr>
            <a:r>
              <a:rPr lang="en-US" dirty="0" smtClean="0">
                <a:solidFill>
                  <a:schemeClr val="accent1">
                    <a:lumMod val="75000"/>
                  </a:schemeClr>
                </a:solidFill>
              </a:rPr>
              <a:t> State Government</a:t>
            </a:r>
          </a:p>
          <a:p>
            <a:pPr>
              <a:buFont typeface="Wingdings" pitchFamily="2" charset="2"/>
              <a:buChar char="ü"/>
            </a:pPr>
            <a:r>
              <a:rPr lang="en-US" dirty="0" smtClean="0">
                <a:solidFill>
                  <a:schemeClr val="accent1">
                    <a:lumMod val="75000"/>
                  </a:schemeClr>
                </a:solidFill>
              </a:rPr>
              <a:t> District Administration </a:t>
            </a:r>
          </a:p>
          <a:p>
            <a:pPr>
              <a:buFont typeface="Wingdings" pitchFamily="2" charset="2"/>
              <a:buChar char="ü"/>
            </a:pPr>
            <a:r>
              <a:rPr lang="en-US" dirty="0" smtClean="0">
                <a:solidFill>
                  <a:schemeClr val="accent1">
                    <a:lumMod val="75000"/>
                  </a:schemeClr>
                </a:solidFill>
              </a:rPr>
              <a:t> District Panchayat Office </a:t>
            </a:r>
          </a:p>
          <a:p>
            <a:pPr>
              <a:buFont typeface="Wingdings" pitchFamily="2" charset="2"/>
              <a:buChar char="ü"/>
            </a:pPr>
            <a:r>
              <a:rPr lang="en-US" dirty="0" smtClean="0">
                <a:solidFill>
                  <a:schemeClr val="accent1">
                    <a:lumMod val="75000"/>
                  </a:schemeClr>
                </a:solidFill>
              </a:rPr>
              <a:t> Taluka Panchayat Office</a:t>
            </a:r>
          </a:p>
          <a:p>
            <a:pPr>
              <a:buFont typeface="Wingdings" pitchFamily="2" charset="2"/>
              <a:buChar char="ü"/>
            </a:pPr>
            <a:r>
              <a:rPr lang="en-US" dirty="0" smtClean="0">
                <a:solidFill>
                  <a:schemeClr val="accent1">
                    <a:lumMod val="75000"/>
                  </a:schemeClr>
                </a:solidFill>
              </a:rPr>
              <a:t> Gram Panchayat</a:t>
            </a:r>
          </a:p>
          <a:p>
            <a:pPr>
              <a:buFont typeface="Wingdings" pitchFamily="2" charset="2"/>
              <a:buChar char="ü"/>
            </a:pPr>
            <a:r>
              <a:rPr lang="en-US" dirty="0" smtClean="0">
                <a:solidFill>
                  <a:schemeClr val="accent1">
                    <a:lumMod val="75000"/>
                  </a:schemeClr>
                </a:solidFill>
              </a:rPr>
              <a:t> Villagers</a:t>
            </a:r>
          </a:p>
          <a:p>
            <a:pPr>
              <a:buFont typeface="Wingdings" pitchFamily="2" charset="2"/>
              <a:buChar char="ü"/>
            </a:pPr>
            <a:r>
              <a:rPr lang="en-US" dirty="0" smtClean="0">
                <a:solidFill>
                  <a:schemeClr val="accent1">
                    <a:lumMod val="75000"/>
                  </a:schemeClr>
                </a:solidFill>
              </a:rPr>
              <a:t> Participating Institute ( Faculty members, Staff members &amp; Students)</a:t>
            </a:r>
          </a:p>
          <a:p>
            <a:pPr>
              <a:buFont typeface="Wingdings" pitchFamily="2" charset="2"/>
              <a:buChar char="ü"/>
            </a:pPr>
            <a:r>
              <a:rPr lang="en-US" dirty="0" smtClean="0">
                <a:solidFill>
                  <a:schemeClr val="accent1">
                    <a:lumMod val="75000"/>
                  </a:schemeClr>
                </a:solidFill>
              </a:rPr>
              <a:t> Subject Expert Groups</a:t>
            </a:r>
          </a:p>
          <a:p>
            <a:pPr>
              <a:buFont typeface="Wingdings" pitchFamily="2" charset="2"/>
              <a:buChar char="ü"/>
            </a:pPr>
            <a:r>
              <a:rPr lang="en-US" dirty="0" smtClean="0">
                <a:solidFill>
                  <a:schemeClr val="accent1">
                    <a:lumMod val="75000"/>
                  </a:schemeClr>
                </a:solidFill>
              </a:rPr>
              <a:t> Voluntary Organizations</a:t>
            </a:r>
          </a:p>
          <a:p>
            <a:pPr>
              <a:buFont typeface="Wingdings" pitchFamily="2" charset="2"/>
              <a:buChar char="ü"/>
            </a:pPr>
            <a:r>
              <a:rPr lang="en-US" dirty="0" smtClean="0">
                <a:solidFill>
                  <a:schemeClr val="accent1">
                    <a:lumMod val="75000"/>
                  </a:schemeClr>
                </a:solidFill>
              </a:rPr>
              <a:t> NGOs</a:t>
            </a:r>
            <a:endParaRPr lang="en-US"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ctr"/>
            <a:r>
              <a:rPr lang="en-US" sz="2500" b="1" dirty="0" smtClean="0">
                <a:solidFill>
                  <a:schemeClr val="accent3">
                    <a:lumMod val="60000"/>
                    <a:lumOff val="40000"/>
                  </a:schemeClr>
                </a:solidFill>
              </a:rPr>
              <a:t>UNNAT BHARAT ABHIYAN</a:t>
            </a:r>
            <a:endParaRPr lang="en-US" sz="2500" b="1" dirty="0">
              <a:solidFill>
                <a:schemeClr val="accent3">
                  <a:lumMod val="60000"/>
                  <a:lumOff val="40000"/>
                </a:schemeClr>
              </a:solidFill>
            </a:endParaRPr>
          </a:p>
        </p:txBody>
      </p:sp>
      <p:sp>
        <p:nvSpPr>
          <p:cNvPr id="3" name="Content Placeholder 2"/>
          <p:cNvSpPr>
            <a:spLocks noGrp="1"/>
          </p:cNvSpPr>
          <p:nvPr>
            <p:ph sz="quarter" idx="1"/>
          </p:nvPr>
        </p:nvSpPr>
        <p:spPr>
          <a:xfrm>
            <a:off x="304800" y="1219200"/>
            <a:ext cx="8229600" cy="5334000"/>
          </a:xfrm>
        </p:spPr>
        <p:txBody>
          <a:bodyPr>
            <a:normAutofit/>
          </a:bodyPr>
          <a:lstStyle/>
          <a:p>
            <a:pPr algn="ctr">
              <a:buNone/>
            </a:pPr>
            <a:endParaRPr lang="en-US" sz="1700" b="1" dirty="0" smtClean="0">
              <a:solidFill>
                <a:srgbClr val="007A37"/>
              </a:solidFill>
              <a:latin typeface="Times New Roman" pitchFamily="18" charset="0"/>
              <a:cs typeface="Times New Roman" pitchFamily="18" charset="0"/>
            </a:endParaRPr>
          </a:p>
          <a:p>
            <a:pPr algn="ctr">
              <a:buNone/>
            </a:pPr>
            <a:endParaRPr lang="en-US" sz="1700" b="1" dirty="0" smtClean="0">
              <a:solidFill>
                <a:srgbClr val="007A37"/>
              </a:solidFill>
              <a:latin typeface="Times New Roman" pitchFamily="18" charset="0"/>
              <a:cs typeface="Times New Roman" pitchFamily="18" charset="0"/>
            </a:endParaRPr>
          </a:p>
          <a:p>
            <a:pPr algn="ctr">
              <a:buNone/>
            </a:pPr>
            <a:endParaRPr lang="en-US" sz="1600" b="1" dirty="0" smtClean="0">
              <a:solidFill>
                <a:srgbClr val="007A37"/>
              </a:solidFill>
              <a:latin typeface="Times New Roman" pitchFamily="18" charset="0"/>
              <a:cs typeface="Times New Roman" pitchFamily="18" charset="0"/>
            </a:endParaRPr>
          </a:p>
          <a:p>
            <a:pPr algn="ctr">
              <a:buNone/>
            </a:pPr>
            <a:endParaRPr lang="en-US" sz="1600" b="1" dirty="0" smtClean="0">
              <a:solidFill>
                <a:srgbClr val="002060"/>
              </a:solidFill>
              <a:latin typeface="Times New Roman" pitchFamily="18" charset="0"/>
              <a:cs typeface="Times New Roman" pitchFamily="18" charset="0"/>
            </a:endParaRPr>
          </a:p>
          <a:p>
            <a:pPr>
              <a:buNone/>
            </a:pPr>
            <a:r>
              <a:rPr lang="en-IN" sz="1700" b="1" dirty="0">
                <a:solidFill>
                  <a:srgbClr val="002060"/>
                </a:solidFill>
                <a:latin typeface="Times New Roman" pitchFamily="18" charset="0"/>
                <a:cs typeface="Times New Roman" pitchFamily="18" charset="0"/>
              </a:rPr>
              <a:t> </a:t>
            </a:r>
            <a:endParaRPr lang="en-US" sz="1700" b="1" dirty="0">
              <a:solidFill>
                <a:srgbClr val="002060"/>
              </a:solidFill>
              <a:latin typeface="Times New Roman" pitchFamily="18" charset="0"/>
              <a:cs typeface="Times New Roman" pitchFamily="18" charset="0"/>
            </a:endParaRPr>
          </a:p>
        </p:txBody>
      </p:sp>
      <p:pic>
        <p:nvPicPr>
          <p:cNvPr id="8" name="Picture 7" descr="img30.jpg"/>
          <p:cNvPicPr>
            <a:picLocks noChangeAspect="1"/>
          </p:cNvPicPr>
          <p:nvPr/>
        </p:nvPicPr>
        <p:blipFill>
          <a:blip r:embed="rId3"/>
          <a:stretch>
            <a:fillRect/>
          </a:stretch>
        </p:blipFill>
        <p:spPr>
          <a:xfrm>
            <a:off x="457200" y="381000"/>
            <a:ext cx="810491" cy="810491"/>
          </a:xfrm>
          <a:prstGeom prst="rect">
            <a:avLst/>
          </a:prstGeom>
        </p:spPr>
      </p:pic>
      <p:pic>
        <p:nvPicPr>
          <p:cNvPr id="9" name="Picture 8" descr="img31.jpg"/>
          <p:cNvPicPr>
            <a:picLocks noChangeAspect="1"/>
          </p:cNvPicPr>
          <p:nvPr/>
        </p:nvPicPr>
        <p:blipFill>
          <a:blip r:embed="rId4"/>
          <a:stretch>
            <a:fillRect/>
          </a:stretch>
        </p:blipFill>
        <p:spPr>
          <a:xfrm>
            <a:off x="7543800" y="457200"/>
            <a:ext cx="795737" cy="771307"/>
          </a:xfrm>
          <a:prstGeom prst="rect">
            <a:avLst/>
          </a:prstGeom>
        </p:spPr>
      </p:pic>
      <p:pic>
        <p:nvPicPr>
          <p:cNvPr id="10" name="Picture 9" descr="Capture001.JPG"/>
          <p:cNvPicPr>
            <a:picLocks noChangeAspect="1"/>
          </p:cNvPicPr>
          <p:nvPr/>
        </p:nvPicPr>
        <p:blipFill>
          <a:blip r:embed="rId5"/>
          <a:stretch>
            <a:fillRect/>
          </a:stretch>
        </p:blipFill>
        <p:spPr>
          <a:xfrm>
            <a:off x="2590800" y="1828800"/>
            <a:ext cx="3720711" cy="3831961"/>
          </a:xfrm>
          <a:prstGeom prst="rect">
            <a:avLst/>
          </a:prstGeom>
        </p:spPr>
      </p:pic>
      <p:sp>
        <p:nvSpPr>
          <p:cNvPr id="7" name="TextBox 6"/>
          <p:cNvSpPr txBox="1"/>
          <p:nvPr/>
        </p:nvSpPr>
        <p:spPr>
          <a:xfrm>
            <a:off x="457200" y="1371600"/>
            <a:ext cx="8001000" cy="338554"/>
          </a:xfrm>
          <a:prstGeom prst="rect">
            <a:avLst/>
          </a:prstGeom>
          <a:noFill/>
        </p:spPr>
        <p:txBody>
          <a:bodyPr wrap="square" rtlCol="0">
            <a:spAutoFit/>
          </a:bodyPr>
          <a:lstStyle/>
          <a:p>
            <a:r>
              <a:rPr lang="en-US" sz="1600" b="1" dirty="0" smtClean="0">
                <a:solidFill>
                  <a:srgbClr val="002060"/>
                </a:solidFill>
              </a:rPr>
              <a:t>Indian Institute of Technology, Delhi is National Coordinating Institute </a:t>
            </a:r>
            <a:endParaRPr lang="en-US" sz="1600" b="1" dirty="0">
              <a:solidFill>
                <a:srgbClr val="002060"/>
              </a:solidFill>
            </a:endParaRPr>
          </a:p>
        </p:txBody>
      </p:sp>
      <p:sp>
        <p:nvSpPr>
          <p:cNvPr id="11" name="TextBox 10"/>
          <p:cNvSpPr txBox="1"/>
          <p:nvPr/>
        </p:nvSpPr>
        <p:spPr>
          <a:xfrm>
            <a:off x="457200" y="5715000"/>
            <a:ext cx="7467600" cy="338554"/>
          </a:xfrm>
          <a:prstGeom prst="rect">
            <a:avLst/>
          </a:prstGeom>
          <a:noFill/>
        </p:spPr>
        <p:txBody>
          <a:bodyPr wrap="square" rtlCol="0">
            <a:spAutoFit/>
          </a:bodyPr>
          <a:lstStyle/>
          <a:p>
            <a:r>
              <a:rPr lang="en-US" sz="1600" b="1" dirty="0" smtClean="0">
                <a:solidFill>
                  <a:srgbClr val="0070C0"/>
                </a:solidFill>
              </a:rPr>
              <a:t>Total 40 Regional Coordinating Institute for all 28 States of the India</a:t>
            </a:r>
            <a:endParaRPr lang="en-US" sz="1600" b="1" dirty="0">
              <a:solidFill>
                <a:srgbClr val="0070C0"/>
              </a:solidFill>
            </a:endParaRPr>
          </a:p>
        </p:txBody>
      </p:sp>
      <p:sp>
        <p:nvSpPr>
          <p:cNvPr id="12" name="TextBox 11"/>
          <p:cNvSpPr txBox="1"/>
          <p:nvPr/>
        </p:nvSpPr>
        <p:spPr>
          <a:xfrm>
            <a:off x="838200" y="6172200"/>
            <a:ext cx="7086600" cy="338554"/>
          </a:xfrm>
          <a:prstGeom prst="rect">
            <a:avLst/>
          </a:prstGeom>
          <a:noFill/>
        </p:spPr>
        <p:txBody>
          <a:bodyPr wrap="square" rtlCol="0">
            <a:spAutoFit/>
          </a:bodyPr>
          <a:lstStyle/>
          <a:p>
            <a:r>
              <a:rPr lang="en-US" sz="1600" b="1" dirty="0" smtClean="0">
                <a:solidFill>
                  <a:srgbClr val="002060"/>
                </a:solidFill>
              </a:rPr>
              <a:t> Total 2482 Participating Institute in Unnat Bharat Abhiyan  </a:t>
            </a:r>
            <a:endParaRPr lang="en-US" sz="1600" b="1" dirty="0">
              <a:solidFill>
                <a:srgbClr val="00206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2667000" cy="381000"/>
          </a:xfrm>
        </p:spPr>
        <p:txBody>
          <a:bodyPr>
            <a:normAutofit/>
          </a:bodyPr>
          <a:lstStyle/>
          <a:p>
            <a:r>
              <a:rPr lang="en-US" sz="1400" b="1" dirty="0" smtClean="0">
                <a:solidFill>
                  <a:srgbClr val="0070C0"/>
                </a:solidFill>
              </a:rPr>
              <a:t>North Zone</a:t>
            </a:r>
            <a:endParaRPr lang="en-US" sz="1400" b="1" dirty="0">
              <a:solidFill>
                <a:srgbClr val="0070C0"/>
              </a:solidFill>
            </a:endParaRPr>
          </a:p>
        </p:txBody>
      </p:sp>
      <p:graphicFrame>
        <p:nvGraphicFramePr>
          <p:cNvPr id="4" name="Content Placeholder 3"/>
          <p:cNvGraphicFramePr>
            <a:graphicFrameLocks noGrp="1"/>
          </p:cNvGraphicFramePr>
          <p:nvPr>
            <p:ph sz="quarter" idx="1"/>
          </p:nvPr>
        </p:nvGraphicFramePr>
        <p:xfrm>
          <a:off x="381000" y="381000"/>
          <a:ext cx="3124200" cy="2346960"/>
        </p:xfrm>
        <a:graphic>
          <a:graphicData uri="http://schemas.openxmlformats.org/drawingml/2006/table">
            <a:tbl>
              <a:tblPr firstRow="1" bandRow="1">
                <a:tableStyleId>{5C22544A-7EE6-4342-B048-85BDC9FD1C3A}</a:tableStyleId>
              </a:tblPr>
              <a:tblGrid>
                <a:gridCol w="1013254"/>
                <a:gridCol w="2110946"/>
              </a:tblGrid>
              <a:tr h="194733">
                <a:tc>
                  <a:txBody>
                    <a:bodyPr/>
                    <a:lstStyle/>
                    <a:p>
                      <a:r>
                        <a:rPr lang="en-US" sz="1000" dirty="0" smtClean="0"/>
                        <a:t>Sr. No.</a:t>
                      </a:r>
                      <a:endParaRPr lang="en-US" sz="1000" dirty="0"/>
                    </a:p>
                  </a:txBody>
                  <a:tcPr/>
                </a:tc>
                <a:tc>
                  <a:txBody>
                    <a:bodyPr/>
                    <a:lstStyle/>
                    <a:p>
                      <a:r>
                        <a:rPr lang="en-US" sz="1000" dirty="0" smtClean="0"/>
                        <a:t>Name</a:t>
                      </a:r>
                      <a:r>
                        <a:rPr lang="en-US" sz="1000" baseline="0" dirty="0" smtClean="0"/>
                        <a:t> of RCI</a:t>
                      </a:r>
                      <a:endParaRPr lang="en-US" sz="1000" dirty="0"/>
                    </a:p>
                  </a:txBody>
                  <a:tcPr/>
                </a:tc>
              </a:tr>
              <a:tr h="194733">
                <a:tc>
                  <a:txBody>
                    <a:bodyPr/>
                    <a:lstStyle/>
                    <a:p>
                      <a:r>
                        <a:rPr lang="en-US" sz="1000" dirty="0" smtClean="0"/>
                        <a:t>1</a:t>
                      </a:r>
                      <a:endParaRPr lang="en-US" sz="1000" dirty="0"/>
                    </a:p>
                  </a:txBody>
                  <a:tcPr/>
                </a:tc>
                <a:tc>
                  <a:txBody>
                    <a:bodyPr/>
                    <a:lstStyle/>
                    <a:p>
                      <a:r>
                        <a:rPr lang="en-US" sz="1000" dirty="0" smtClean="0"/>
                        <a:t>NIT Kurukshetra</a:t>
                      </a:r>
                      <a:endParaRPr lang="en-US" sz="1000" dirty="0"/>
                    </a:p>
                  </a:txBody>
                  <a:tcPr/>
                </a:tc>
              </a:tr>
              <a:tr h="194733">
                <a:tc>
                  <a:txBody>
                    <a:bodyPr/>
                    <a:lstStyle/>
                    <a:p>
                      <a:r>
                        <a:rPr lang="en-US" sz="1000" dirty="0" smtClean="0"/>
                        <a:t>2</a:t>
                      </a:r>
                      <a:endParaRPr lang="en-US" sz="1000" dirty="0"/>
                    </a:p>
                  </a:txBody>
                  <a:tcPr/>
                </a:tc>
                <a:tc>
                  <a:txBody>
                    <a:bodyPr/>
                    <a:lstStyle/>
                    <a:p>
                      <a:r>
                        <a:rPr lang="en-US" sz="1000" dirty="0" smtClean="0"/>
                        <a:t>NIT Shrinagar</a:t>
                      </a:r>
                      <a:endParaRPr lang="en-US" sz="1000" dirty="0"/>
                    </a:p>
                  </a:txBody>
                  <a:tcPr/>
                </a:tc>
              </a:tr>
              <a:tr h="194733">
                <a:tc>
                  <a:txBody>
                    <a:bodyPr/>
                    <a:lstStyle/>
                    <a:p>
                      <a:r>
                        <a:rPr lang="en-US" sz="1000" dirty="0" smtClean="0"/>
                        <a:t>3</a:t>
                      </a:r>
                      <a:endParaRPr lang="en-US" sz="1000" dirty="0"/>
                    </a:p>
                  </a:txBody>
                  <a:tcPr/>
                </a:tc>
                <a:tc>
                  <a:txBody>
                    <a:bodyPr/>
                    <a:lstStyle/>
                    <a:p>
                      <a:r>
                        <a:rPr lang="en-US" sz="1000" dirty="0" smtClean="0"/>
                        <a:t>NIT Hamirpur</a:t>
                      </a:r>
                      <a:endParaRPr lang="en-US" sz="1000" dirty="0"/>
                    </a:p>
                  </a:txBody>
                  <a:tcPr/>
                </a:tc>
              </a:tr>
              <a:tr h="194733">
                <a:tc>
                  <a:txBody>
                    <a:bodyPr/>
                    <a:lstStyle/>
                    <a:p>
                      <a:r>
                        <a:rPr lang="en-US" sz="1000" dirty="0" smtClean="0"/>
                        <a:t>4</a:t>
                      </a:r>
                      <a:endParaRPr lang="en-US" sz="1000" dirty="0"/>
                    </a:p>
                  </a:txBody>
                  <a:tcPr/>
                </a:tc>
                <a:tc>
                  <a:txBody>
                    <a:bodyPr/>
                    <a:lstStyle/>
                    <a:p>
                      <a:r>
                        <a:rPr lang="en-US" sz="1000" dirty="0" smtClean="0"/>
                        <a:t>NITTTR Chandigarh</a:t>
                      </a:r>
                      <a:endParaRPr lang="en-US" sz="1000" dirty="0"/>
                    </a:p>
                  </a:txBody>
                  <a:tcPr/>
                </a:tc>
              </a:tr>
              <a:tr h="194733">
                <a:tc>
                  <a:txBody>
                    <a:bodyPr/>
                    <a:lstStyle/>
                    <a:p>
                      <a:r>
                        <a:rPr lang="en-US" sz="1000" dirty="0" smtClean="0"/>
                        <a:t>5</a:t>
                      </a:r>
                      <a:endParaRPr lang="en-US" sz="1000" dirty="0"/>
                    </a:p>
                  </a:txBody>
                  <a:tcPr/>
                </a:tc>
                <a:tc>
                  <a:txBody>
                    <a:bodyPr/>
                    <a:lstStyle/>
                    <a:p>
                      <a:r>
                        <a:rPr lang="en-US" sz="1000" dirty="0" smtClean="0"/>
                        <a:t>IIT Roorkie</a:t>
                      </a:r>
                      <a:endParaRPr lang="en-US" sz="1000" dirty="0"/>
                    </a:p>
                  </a:txBody>
                  <a:tcPr/>
                </a:tc>
              </a:tr>
              <a:tr h="194733">
                <a:tc>
                  <a:txBody>
                    <a:bodyPr/>
                    <a:lstStyle/>
                    <a:p>
                      <a:r>
                        <a:rPr lang="en-US" sz="1000" dirty="0" smtClean="0"/>
                        <a:t>6</a:t>
                      </a:r>
                      <a:endParaRPr lang="en-US" sz="1000" dirty="0"/>
                    </a:p>
                  </a:txBody>
                  <a:tcPr/>
                </a:tc>
                <a:tc>
                  <a:txBody>
                    <a:bodyPr/>
                    <a:lstStyle/>
                    <a:p>
                      <a:r>
                        <a:rPr lang="en-US" sz="1000" dirty="0" smtClean="0"/>
                        <a:t>IIT BHU</a:t>
                      </a:r>
                      <a:endParaRPr lang="en-US" sz="1000" dirty="0"/>
                    </a:p>
                  </a:txBody>
                  <a:tcPr/>
                </a:tc>
              </a:tr>
              <a:tr h="194733">
                <a:tc>
                  <a:txBody>
                    <a:bodyPr/>
                    <a:lstStyle/>
                    <a:p>
                      <a:r>
                        <a:rPr lang="en-US" sz="1000" dirty="0" smtClean="0"/>
                        <a:t>7</a:t>
                      </a:r>
                      <a:endParaRPr lang="en-US" sz="1000" dirty="0"/>
                    </a:p>
                  </a:txBody>
                  <a:tcPr/>
                </a:tc>
                <a:tc>
                  <a:txBody>
                    <a:bodyPr/>
                    <a:lstStyle/>
                    <a:p>
                      <a:r>
                        <a:rPr lang="en-US" sz="1000" dirty="0" smtClean="0"/>
                        <a:t>IIT Kanpur</a:t>
                      </a:r>
                      <a:endParaRPr lang="en-US" sz="1000" dirty="0"/>
                    </a:p>
                  </a:txBody>
                  <a:tcPr/>
                </a:tc>
              </a:tr>
              <a:tr h="194733">
                <a:tc>
                  <a:txBody>
                    <a:bodyPr/>
                    <a:lstStyle/>
                    <a:p>
                      <a:r>
                        <a:rPr lang="en-US" sz="1000" dirty="0" smtClean="0"/>
                        <a:t>8</a:t>
                      </a:r>
                      <a:endParaRPr lang="en-US" sz="1000" dirty="0"/>
                    </a:p>
                  </a:txBody>
                  <a:tcPr/>
                </a:tc>
                <a:tc>
                  <a:txBody>
                    <a:bodyPr/>
                    <a:lstStyle/>
                    <a:p>
                      <a:r>
                        <a:rPr lang="en-US" sz="1000" dirty="0" smtClean="0"/>
                        <a:t>Dayalbagh Educational Institute of Agriculture</a:t>
                      </a:r>
                      <a:endParaRPr lang="en-US" sz="1000" dirty="0"/>
                    </a:p>
                  </a:txBody>
                  <a:tcPr/>
                </a:tc>
              </a:tr>
            </a:tbl>
          </a:graphicData>
        </a:graphic>
      </p:graphicFrame>
      <p:graphicFrame>
        <p:nvGraphicFramePr>
          <p:cNvPr id="5" name="Content Placeholder 3"/>
          <p:cNvGraphicFramePr>
            <a:graphicFrameLocks/>
          </p:cNvGraphicFramePr>
          <p:nvPr/>
        </p:nvGraphicFramePr>
        <p:xfrm>
          <a:off x="304800" y="3276600"/>
          <a:ext cx="3733800" cy="3322320"/>
        </p:xfrm>
        <a:graphic>
          <a:graphicData uri="http://schemas.openxmlformats.org/drawingml/2006/table">
            <a:tbl>
              <a:tblPr firstRow="1" bandRow="1">
                <a:tableStyleId>{5C22544A-7EE6-4342-B048-85BDC9FD1C3A}</a:tableStyleId>
              </a:tblPr>
              <a:tblGrid>
                <a:gridCol w="1210963"/>
                <a:gridCol w="2522837"/>
              </a:tblGrid>
              <a:tr h="194733">
                <a:tc>
                  <a:txBody>
                    <a:bodyPr/>
                    <a:lstStyle/>
                    <a:p>
                      <a:r>
                        <a:rPr lang="en-US" sz="1000" dirty="0" smtClean="0"/>
                        <a:t>Sr. No.</a:t>
                      </a:r>
                      <a:endParaRPr lang="en-US" sz="1000" dirty="0"/>
                    </a:p>
                  </a:txBody>
                  <a:tcPr/>
                </a:tc>
                <a:tc>
                  <a:txBody>
                    <a:bodyPr/>
                    <a:lstStyle/>
                    <a:p>
                      <a:r>
                        <a:rPr lang="en-US" sz="1000" dirty="0" smtClean="0"/>
                        <a:t>Name</a:t>
                      </a:r>
                      <a:r>
                        <a:rPr lang="en-US" sz="1000" baseline="0" dirty="0" smtClean="0"/>
                        <a:t> of RCI</a:t>
                      </a:r>
                      <a:endParaRPr lang="en-US" sz="1000" dirty="0"/>
                    </a:p>
                  </a:txBody>
                  <a:tcPr/>
                </a:tc>
              </a:tr>
              <a:tr h="194733">
                <a:tc>
                  <a:txBody>
                    <a:bodyPr/>
                    <a:lstStyle/>
                    <a:p>
                      <a:r>
                        <a:rPr lang="en-US" sz="1000" dirty="0" smtClean="0"/>
                        <a:t>1</a:t>
                      </a:r>
                      <a:endParaRPr lang="en-US" sz="1000" dirty="0"/>
                    </a:p>
                  </a:txBody>
                  <a:tcPr/>
                </a:tc>
                <a:tc>
                  <a:txBody>
                    <a:bodyPr/>
                    <a:lstStyle/>
                    <a:p>
                      <a:r>
                        <a:rPr lang="en-US" sz="1000" dirty="0" smtClean="0"/>
                        <a:t>NIRD &amp; PR Hyderabad</a:t>
                      </a:r>
                      <a:endParaRPr lang="en-US" sz="1000" dirty="0"/>
                    </a:p>
                  </a:txBody>
                  <a:tcPr/>
                </a:tc>
              </a:tr>
              <a:tr h="194733">
                <a:tc>
                  <a:txBody>
                    <a:bodyPr/>
                    <a:lstStyle/>
                    <a:p>
                      <a:r>
                        <a:rPr lang="en-US" sz="1000" dirty="0" smtClean="0"/>
                        <a:t>2</a:t>
                      </a:r>
                      <a:endParaRPr lang="en-US" sz="1000" dirty="0"/>
                    </a:p>
                  </a:txBody>
                  <a:tcPr/>
                </a:tc>
                <a:tc>
                  <a:txBody>
                    <a:bodyPr/>
                    <a:lstStyle/>
                    <a:p>
                      <a:r>
                        <a:rPr lang="en-US" sz="1000" dirty="0" smtClean="0"/>
                        <a:t>MGNCRE</a:t>
                      </a:r>
                      <a:endParaRPr lang="en-US" sz="1000" dirty="0"/>
                    </a:p>
                  </a:txBody>
                  <a:tcPr/>
                </a:tc>
              </a:tr>
              <a:tr h="194733">
                <a:tc>
                  <a:txBody>
                    <a:bodyPr/>
                    <a:lstStyle/>
                    <a:p>
                      <a:r>
                        <a:rPr lang="en-US" sz="1000" dirty="0" smtClean="0"/>
                        <a:t>3</a:t>
                      </a:r>
                      <a:endParaRPr lang="en-US" sz="1000" dirty="0"/>
                    </a:p>
                  </a:txBody>
                  <a:tcPr/>
                </a:tc>
                <a:tc>
                  <a:txBody>
                    <a:bodyPr/>
                    <a:lstStyle/>
                    <a:p>
                      <a:r>
                        <a:rPr lang="en-US" sz="1000" dirty="0" smtClean="0"/>
                        <a:t>NIT Warangal</a:t>
                      </a:r>
                      <a:endParaRPr lang="en-US" sz="1000" dirty="0"/>
                    </a:p>
                  </a:txBody>
                  <a:tcPr/>
                </a:tc>
              </a:tr>
              <a:tr h="194733">
                <a:tc>
                  <a:txBody>
                    <a:bodyPr/>
                    <a:lstStyle/>
                    <a:p>
                      <a:r>
                        <a:rPr lang="en-US" sz="1000" dirty="0" smtClean="0"/>
                        <a:t>4</a:t>
                      </a:r>
                      <a:endParaRPr lang="en-US" sz="1000" dirty="0"/>
                    </a:p>
                  </a:txBody>
                  <a:tcPr/>
                </a:tc>
                <a:tc>
                  <a:txBody>
                    <a:bodyPr/>
                    <a:lstStyle/>
                    <a:p>
                      <a:r>
                        <a:rPr lang="en-US" sz="1000" dirty="0" smtClean="0"/>
                        <a:t>Andhra University</a:t>
                      </a:r>
                      <a:endParaRPr lang="en-US" sz="1000" dirty="0"/>
                    </a:p>
                  </a:txBody>
                  <a:tcPr/>
                </a:tc>
              </a:tr>
              <a:tr h="194733">
                <a:tc>
                  <a:txBody>
                    <a:bodyPr/>
                    <a:lstStyle/>
                    <a:p>
                      <a:r>
                        <a:rPr lang="en-US" sz="1000" dirty="0" smtClean="0"/>
                        <a:t>5</a:t>
                      </a:r>
                      <a:endParaRPr lang="en-US" sz="1000" dirty="0"/>
                    </a:p>
                  </a:txBody>
                  <a:tcPr/>
                </a:tc>
                <a:tc>
                  <a:txBody>
                    <a:bodyPr/>
                    <a:lstStyle/>
                    <a:p>
                      <a:r>
                        <a:rPr lang="en-US" sz="1000" dirty="0" smtClean="0"/>
                        <a:t>Shri Venkateshwara Veterinary University</a:t>
                      </a:r>
                      <a:endParaRPr lang="en-US" sz="1000" dirty="0"/>
                    </a:p>
                  </a:txBody>
                  <a:tcPr/>
                </a:tc>
              </a:tr>
              <a:tr h="194733">
                <a:tc>
                  <a:txBody>
                    <a:bodyPr/>
                    <a:lstStyle/>
                    <a:p>
                      <a:r>
                        <a:rPr lang="en-US" sz="1000" dirty="0" smtClean="0"/>
                        <a:t>6</a:t>
                      </a:r>
                      <a:endParaRPr lang="en-US" sz="1000" dirty="0"/>
                    </a:p>
                  </a:txBody>
                  <a:tcPr/>
                </a:tc>
                <a:tc>
                  <a:txBody>
                    <a:bodyPr/>
                    <a:lstStyle/>
                    <a:p>
                      <a:r>
                        <a:rPr lang="en-US" sz="1000" dirty="0" smtClean="0"/>
                        <a:t>IIT Madras</a:t>
                      </a:r>
                      <a:endParaRPr lang="en-US" sz="1000" dirty="0"/>
                    </a:p>
                  </a:txBody>
                  <a:tcPr/>
                </a:tc>
              </a:tr>
              <a:tr h="194733">
                <a:tc>
                  <a:txBody>
                    <a:bodyPr/>
                    <a:lstStyle/>
                    <a:p>
                      <a:r>
                        <a:rPr lang="en-US" sz="1000" dirty="0" smtClean="0"/>
                        <a:t>7</a:t>
                      </a:r>
                      <a:endParaRPr lang="en-US" sz="1000" dirty="0"/>
                    </a:p>
                  </a:txBody>
                  <a:tcPr/>
                </a:tc>
                <a:tc>
                  <a:txBody>
                    <a:bodyPr/>
                    <a:lstStyle/>
                    <a:p>
                      <a:r>
                        <a:rPr lang="en-US" sz="1000" dirty="0" smtClean="0"/>
                        <a:t>Gandhigram Rural Institute</a:t>
                      </a:r>
                      <a:endParaRPr lang="en-US" sz="1000" dirty="0"/>
                    </a:p>
                  </a:txBody>
                  <a:tcPr/>
                </a:tc>
              </a:tr>
              <a:tr h="194733">
                <a:tc>
                  <a:txBody>
                    <a:bodyPr/>
                    <a:lstStyle/>
                    <a:p>
                      <a:r>
                        <a:rPr lang="en-US" sz="1000" dirty="0" smtClean="0"/>
                        <a:t>8</a:t>
                      </a:r>
                      <a:endParaRPr lang="en-US" sz="1000" dirty="0"/>
                    </a:p>
                  </a:txBody>
                  <a:tcPr/>
                </a:tc>
                <a:tc>
                  <a:txBody>
                    <a:bodyPr/>
                    <a:lstStyle/>
                    <a:p>
                      <a:r>
                        <a:rPr lang="en-US" sz="1000" dirty="0" smtClean="0"/>
                        <a:t>Tamil Nadu Agriculture University</a:t>
                      </a:r>
                      <a:endParaRPr lang="en-US" sz="1000" dirty="0"/>
                    </a:p>
                  </a:txBody>
                  <a:tcPr/>
                </a:tc>
              </a:tr>
              <a:tr h="194733">
                <a:tc>
                  <a:txBody>
                    <a:bodyPr/>
                    <a:lstStyle/>
                    <a:p>
                      <a:r>
                        <a:rPr lang="en-US" sz="1000" dirty="0" smtClean="0"/>
                        <a:t>9</a:t>
                      </a:r>
                      <a:endParaRPr lang="en-US" sz="1000" dirty="0"/>
                    </a:p>
                  </a:txBody>
                  <a:tcPr/>
                </a:tc>
                <a:tc>
                  <a:txBody>
                    <a:bodyPr/>
                    <a:lstStyle/>
                    <a:p>
                      <a:r>
                        <a:rPr kumimoji="0" lang="en-US" sz="1000" kern="1200" dirty="0" smtClean="0">
                          <a:solidFill>
                            <a:schemeClr val="dk1"/>
                          </a:solidFill>
                          <a:latin typeface="+mn-lt"/>
                          <a:ea typeface="+mn-ea"/>
                          <a:cs typeface="+mn-cs"/>
                        </a:rPr>
                        <a:t>Kerala Agriculture University</a:t>
                      </a:r>
                    </a:p>
                  </a:txBody>
                  <a:tcPr/>
                </a:tc>
              </a:tr>
              <a:tr h="194733">
                <a:tc>
                  <a:txBody>
                    <a:bodyPr/>
                    <a:lstStyle/>
                    <a:p>
                      <a:r>
                        <a:rPr lang="en-US" sz="1000" dirty="0" smtClean="0"/>
                        <a:t>10</a:t>
                      </a:r>
                      <a:endParaRPr lang="en-US" sz="1000" dirty="0"/>
                    </a:p>
                  </a:txBody>
                  <a:tcPr/>
                </a:tc>
                <a:tc>
                  <a:txBody>
                    <a:bodyPr/>
                    <a:lstStyle/>
                    <a:p>
                      <a:r>
                        <a:rPr lang="en-US" sz="1000" dirty="0" smtClean="0"/>
                        <a:t>IISER Thiruvanathapuram</a:t>
                      </a:r>
                      <a:endParaRPr lang="en-US" sz="1000" dirty="0"/>
                    </a:p>
                  </a:txBody>
                  <a:tcPr/>
                </a:tc>
              </a:tr>
              <a:tr h="194733">
                <a:tc>
                  <a:txBody>
                    <a:bodyPr/>
                    <a:lstStyle/>
                    <a:p>
                      <a:r>
                        <a:rPr lang="en-US" sz="1000" dirty="0" smtClean="0"/>
                        <a:t>11</a:t>
                      </a:r>
                      <a:endParaRPr lang="en-US" sz="1000" dirty="0"/>
                    </a:p>
                  </a:txBody>
                  <a:tcPr/>
                </a:tc>
                <a:tc>
                  <a:txBody>
                    <a:bodyPr/>
                    <a:lstStyle/>
                    <a:p>
                      <a:r>
                        <a:rPr lang="en-US" sz="1000" dirty="0" smtClean="0"/>
                        <a:t>IISc Bangalore</a:t>
                      </a:r>
                      <a:endParaRPr lang="en-US" sz="1000" dirty="0"/>
                    </a:p>
                  </a:txBody>
                  <a:tcPr/>
                </a:tc>
              </a:tr>
              <a:tr h="194733">
                <a:tc>
                  <a:txBody>
                    <a:bodyPr/>
                    <a:lstStyle/>
                    <a:p>
                      <a:r>
                        <a:rPr lang="en-US" sz="1000" dirty="0" smtClean="0"/>
                        <a:t>12</a:t>
                      </a:r>
                      <a:endParaRPr lang="en-US" sz="1000" dirty="0"/>
                    </a:p>
                  </a:txBody>
                  <a:tcPr/>
                </a:tc>
                <a:tc>
                  <a:txBody>
                    <a:bodyPr/>
                    <a:lstStyle/>
                    <a:p>
                      <a:r>
                        <a:rPr lang="en-US" sz="1000" dirty="0" smtClean="0"/>
                        <a:t>Karnataka University</a:t>
                      </a:r>
                      <a:endParaRPr lang="en-US" sz="1000" dirty="0"/>
                    </a:p>
                  </a:txBody>
                  <a:tcPr/>
                </a:tc>
              </a:tr>
            </a:tbl>
          </a:graphicData>
        </a:graphic>
      </p:graphicFrame>
      <p:sp>
        <p:nvSpPr>
          <p:cNvPr id="6" name="Title 1"/>
          <p:cNvSpPr txBox="1">
            <a:spLocks/>
          </p:cNvSpPr>
          <p:nvPr/>
        </p:nvSpPr>
        <p:spPr>
          <a:xfrm>
            <a:off x="4419600" y="152400"/>
            <a:ext cx="2667000" cy="274638"/>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small" spc="0" normalizeH="0" baseline="0" noProof="0" dirty="0" smtClean="0">
                <a:ln>
                  <a:noFill/>
                </a:ln>
                <a:solidFill>
                  <a:srgbClr val="0070C0"/>
                </a:solidFill>
                <a:effectLst/>
                <a:uLnTx/>
                <a:uFillTx/>
                <a:latin typeface="+mj-lt"/>
                <a:ea typeface="+mj-ea"/>
                <a:cs typeface="+mj-cs"/>
              </a:rPr>
              <a:t>West Zone</a:t>
            </a:r>
            <a:endParaRPr kumimoji="0" lang="en-US" sz="1400" b="1" i="0" u="none" strike="noStrike" kern="1200" cap="small" spc="0" normalizeH="0" baseline="0" noProof="0" dirty="0">
              <a:ln>
                <a:noFill/>
              </a:ln>
              <a:solidFill>
                <a:srgbClr val="0070C0"/>
              </a:solidFill>
              <a:effectLst/>
              <a:uLnTx/>
              <a:uFillTx/>
              <a:latin typeface="+mj-lt"/>
              <a:ea typeface="+mj-ea"/>
              <a:cs typeface="+mj-cs"/>
            </a:endParaRPr>
          </a:p>
        </p:txBody>
      </p:sp>
      <p:sp>
        <p:nvSpPr>
          <p:cNvPr id="7" name="Title 1"/>
          <p:cNvSpPr txBox="1">
            <a:spLocks/>
          </p:cNvSpPr>
          <p:nvPr/>
        </p:nvSpPr>
        <p:spPr>
          <a:xfrm>
            <a:off x="381000" y="2895600"/>
            <a:ext cx="2667000" cy="350838"/>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400" b="1" cap="small" dirty="0" smtClean="0">
                <a:solidFill>
                  <a:srgbClr val="0070C0"/>
                </a:solidFill>
                <a:latin typeface="+mj-lt"/>
                <a:ea typeface="+mj-ea"/>
                <a:cs typeface="+mj-cs"/>
              </a:rPr>
              <a:t>South</a:t>
            </a:r>
            <a:r>
              <a:rPr kumimoji="0" lang="en-US" sz="1400" b="1" i="0" u="none" strike="noStrike" kern="1200" cap="small" spc="0" normalizeH="0" baseline="0" noProof="0" dirty="0" smtClean="0">
                <a:ln>
                  <a:noFill/>
                </a:ln>
                <a:solidFill>
                  <a:srgbClr val="0070C0"/>
                </a:solidFill>
                <a:effectLst/>
                <a:uLnTx/>
                <a:uFillTx/>
                <a:latin typeface="+mj-lt"/>
                <a:ea typeface="+mj-ea"/>
                <a:cs typeface="+mj-cs"/>
              </a:rPr>
              <a:t> Zone</a:t>
            </a:r>
            <a:endParaRPr kumimoji="0" lang="en-US" sz="1400" b="1" i="0" u="none" strike="noStrike" kern="1200" cap="small" spc="0" normalizeH="0" baseline="0" noProof="0" dirty="0">
              <a:ln>
                <a:noFill/>
              </a:ln>
              <a:solidFill>
                <a:srgbClr val="0070C0"/>
              </a:solidFill>
              <a:effectLst/>
              <a:uLnTx/>
              <a:uFillTx/>
              <a:latin typeface="+mj-lt"/>
              <a:ea typeface="+mj-ea"/>
              <a:cs typeface="+mj-cs"/>
            </a:endParaRPr>
          </a:p>
        </p:txBody>
      </p:sp>
      <p:graphicFrame>
        <p:nvGraphicFramePr>
          <p:cNvPr id="8" name="Content Placeholder 3"/>
          <p:cNvGraphicFramePr>
            <a:graphicFrameLocks/>
          </p:cNvGraphicFramePr>
          <p:nvPr/>
        </p:nvGraphicFramePr>
        <p:xfrm>
          <a:off x="4495800" y="3810000"/>
          <a:ext cx="2819400" cy="2682240"/>
        </p:xfrm>
        <a:graphic>
          <a:graphicData uri="http://schemas.openxmlformats.org/drawingml/2006/table">
            <a:tbl>
              <a:tblPr firstRow="1" bandRow="1">
                <a:tableStyleId>{5C22544A-7EE6-4342-B048-85BDC9FD1C3A}</a:tableStyleId>
              </a:tblPr>
              <a:tblGrid>
                <a:gridCol w="914400"/>
                <a:gridCol w="1905000"/>
              </a:tblGrid>
              <a:tr h="194733">
                <a:tc>
                  <a:txBody>
                    <a:bodyPr/>
                    <a:lstStyle/>
                    <a:p>
                      <a:r>
                        <a:rPr lang="en-US" sz="1000" dirty="0" smtClean="0"/>
                        <a:t>Sr. No.</a:t>
                      </a:r>
                      <a:endParaRPr lang="en-US" sz="1000" dirty="0"/>
                    </a:p>
                  </a:txBody>
                  <a:tcPr/>
                </a:tc>
                <a:tc>
                  <a:txBody>
                    <a:bodyPr/>
                    <a:lstStyle/>
                    <a:p>
                      <a:r>
                        <a:rPr lang="en-US" sz="1000" dirty="0" smtClean="0"/>
                        <a:t>Name</a:t>
                      </a:r>
                      <a:r>
                        <a:rPr lang="en-US" sz="1000" baseline="0" dirty="0" smtClean="0"/>
                        <a:t> of RCI</a:t>
                      </a:r>
                      <a:endParaRPr lang="en-US" sz="1000" dirty="0"/>
                    </a:p>
                  </a:txBody>
                  <a:tcPr/>
                </a:tc>
              </a:tr>
              <a:tr h="194733">
                <a:tc>
                  <a:txBody>
                    <a:bodyPr/>
                    <a:lstStyle/>
                    <a:p>
                      <a:r>
                        <a:rPr lang="en-US" sz="1000" dirty="0" smtClean="0"/>
                        <a:t>1</a:t>
                      </a:r>
                      <a:endParaRPr lang="en-US" sz="1000" dirty="0"/>
                    </a:p>
                  </a:txBody>
                  <a:tcPr/>
                </a:tc>
                <a:tc>
                  <a:txBody>
                    <a:bodyPr/>
                    <a:lstStyle/>
                    <a:p>
                      <a:r>
                        <a:rPr lang="en-US" sz="1000" dirty="0" smtClean="0"/>
                        <a:t>NIT Raipur</a:t>
                      </a:r>
                      <a:endParaRPr lang="en-US" sz="1000" dirty="0"/>
                    </a:p>
                  </a:txBody>
                  <a:tcPr/>
                </a:tc>
              </a:tr>
              <a:tr h="194733">
                <a:tc>
                  <a:txBody>
                    <a:bodyPr/>
                    <a:lstStyle/>
                    <a:p>
                      <a:r>
                        <a:rPr lang="en-US" sz="1000" dirty="0" smtClean="0"/>
                        <a:t>2</a:t>
                      </a:r>
                      <a:endParaRPr lang="en-US" sz="1000" dirty="0"/>
                    </a:p>
                  </a:txBody>
                  <a:tcPr/>
                </a:tc>
                <a:tc>
                  <a:txBody>
                    <a:bodyPr/>
                    <a:lstStyle/>
                    <a:p>
                      <a:r>
                        <a:rPr lang="en-US" sz="1000" dirty="0" smtClean="0"/>
                        <a:t>IIT Kharagpur</a:t>
                      </a:r>
                      <a:endParaRPr lang="en-US" sz="1000" dirty="0"/>
                    </a:p>
                  </a:txBody>
                  <a:tcPr/>
                </a:tc>
              </a:tr>
              <a:tr h="194733">
                <a:tc>
                  <a:txBody>
                    <a:bodyPr/>
                    <a:lstStyle/>
                    <a:p>
                      <a:r>
                        <a:rPr lang="en-US" sz="1000" dirty="0" smtClean="0"/>
                        <a:t>3</a:t>
                      </a:r>
                      <a:endParaRPr lang="en-US" sz="1000" dirty="0"/>
                    </a:p>
                  </a:txBody>
                  <a:tcPr/>
                </a:tc>
                <a:tc>
                  <a:txBody>
                    <a:bodyPr/>
                    <a:lstStyle/>
                    <a:p>
                      <a:r>
                        <a:rPr lang="en-US" sz="1000" dirty="0" smtClean="0"/>
                        <a:t>NIT Durgapur</a:t>
                      </a:r>
                      <a:endParaRPr lang="en-US" sz="1000" dirty="0"/>
                    </a:p>
                  </a:txBody>
                  <a:tcPr/>
                </a:tc>
              </a:tr>
              <a:tr h="194733">
                <a:tc>
                  <a:txBody>
                    <a:bodyPr/>
                    <a:lstStyle/>
                    <a:p>
                      <a:r>
                        <a:rPr lang="en-US" sz="1000" dirty="0" smtClean="0"/>
                        <a:t>4</a:t>
                      </a:r>
                      <a:endParaRPr lang="en-US" sz="1000" dirty="0"/>
                    </a:p>
                  </a:txBody>
                  <a:tcPr/>
                </a:tc>
                <a:tc>
                  <a:txBody>
                    <a:bodyPr/>
                    <a:lstStyle/>
                    <a:p>
                      <a:r>
                        <a:rPr lang="en-US" sz="1000" dirty="0" smtClean="0"/>
                        <a:t>NIT</a:t>
                      </a:r>
                      <a:r>
                        <a:rPr lang="en-US" sz="1000" baseline="0" dirty="0" smtClean="0"/>
                        <a:t> Jamshedpur</a:t>
                      </a:r>
                      <a:endParaRPr lang="en-US" sz="1000" dirty="0"/>
                    </a:p>
                  </a:txBody>
                  <a:tcPr/>
                </a:tc>
              </a:tr>
              <a:tr h="194733">
                <a:tc>
                  <a:txBody>
                    <a:bodyPr/>
                    <a:lstStyle/>
                    <a:p>
                      <a:r>
                        <a:rPr lang="en-US" sz="1000" dirty="0" smtClean="0"/>
                        <a:t>5</a:t>
                      </a:r>
                      <a:endParaRPr lang="en-US" sz="1000" dirty="0"/>
                    </a:p>
                  </a:txBody>
                  <a:tcPr/>
                </a:tc>
                <a:tc>
                  <a:txBody>
                    <a:bodyPr/>
                    <a:lstStyle/>
                    <a:p>
                      <a:r>
                        <a:rPr lang="en-US" sz="1000" dirty="0" smtClean="0"/>
                        <a:t>NIT Raurkela</a:t>
                      </a:r>
                      <a:endParaRPr lang="en-US" sz="1000" dirty="0"/>
                    </a:p>
                  </a:txBody>
                  <a:tcPr/>
                </a:tc>
              </a:tr>
              <a:tr h="194733">
                <a:tc>
                  <a:txBody>
                    <a:bodyPr/>
                    <a:lstStyle/>
                    <a:p>
                      <a:r>
                        <a:rPr lang="en-US" sz="1000" dirty="0" smtClean="0"/>
                        <a:t>6</a:t>
                      </a:r>
                      <a:endParaRPr lang="en-US" sz="1000" dirty="0"/>
                    </a:p>
                  </a:txBody>
                  <a:tcPr/>
                </a:tc>
                <a:tc>
                  <a:txBody>
                    <a:bodyPr/>
                    <a:lstStyle/>
                    <a:p>
                      <a:r>
                        <a:rPr lang="en-US" sz="1000" dirty="0" smtClean="0"/>
                        <a:t>IIT Guwahati</a:t>
                      </a:r>
                      <a:endParaRPr lang="en-US" sz="1000" dirty="0"/>
                    </a:p>
                  </a:txBody>
                  <a:tcPr/>
                </a:tc>
              </a:tr>
              <a:tr h="194733">
                <a:tc>
                  <a:txBody>
                    <a:bodyPr/>
                    <a:lstStyle/>
                    <a:p>
                      <a:r>
                        <a:rPr lang="en-US" sz="1000" dirty="0" smtClean="0"/>
                        <a:t>7</a:t>
                      </a:r>
                      <a:endParaRPr lang="en-US" sz="1000" dirty="0"/>
                    </a:p>
                  </a:txBody>
                  <a:tcPr/>
                </a:tc>
                <a:tc>
                  <a:txBody>
                    <a:bodyPr/>
                    <a:lstStyle/>
                    <a:p>
                      <a:r>
                        <a:rPr lang="en-US" sz="1000" dirty="0" smtClean="0"/>
                        <a:t>NIT Manipur</a:t>
                      </a:r>
                      <a:endParaRPr lang="en-US" sz="1000" dirty="0"/>
                    </a:p>
                  </a:txBody>
                  <a:tcPr/>
                </a:tc>
              </a:tr>
              <a:tr h="194733">
                <a:tc>
                  <a:txBody>
                    <a:bodyPr/>
                    <a:lstStyle/>
                    <a:p>
                      <a:r>
                        <a:rPr lang="en-US" sz="1000" dirty="0" smtClean="0"/>
                        <a:t>8</a:t>
                      </a:r>
                      <a:endParaRPr lang="en-US" sz="1000" dirty="0"/>
                    </a:p>
                  </a:txBody>
                  <a:tcPr/>
                </a:tc>
                <a:tc>
                  <a:txBody>
                    <a:bodyPr/>
                    <a:lstStyle/>
                    <a:p>
                      <a:r>
                        <a:rPr lang="en-US" sz="1000" dirty="0" smtClean="0"/>
                        <a:t>NIT</a:t>
                      </a:r>
                      <a:r>
                        <a:rPr lang="en-US" sz="1000" baseline="0" dirty="0" smtClean="0"/>
                        <a:t> Agratala</a:t>
                      </a:r>
                      <a:endParaRPr lang="en-US" sz="1000" dirty="0"/>
                    </a:p>
                  </a:txBody>
                  <a:tcPr/>
                </a:tc>
              </a:tr>
              <a:tr h="194733">
                <a:tc>
                  <a:txBody>
                    <a:bodyPr/>
                    <a:lstStyle/>
                    <a:p>
                      <a:r>
                        <a:rPr lang="en-US" sz="1000" dirty="0" smtClean="0"/>
                        <a:t>9</a:t>
                      </a:r>
                      <a:endParaRPr lang="en-US" sz="1000" dirty="0"/>
                    </a:p>
                  </a:txBody>
                  <a:tcPr/>
                </a:tc>
                <a:tc>
                  <a:txBody>
                    <a:bodyPr/>
                    <a:lstStyle/>
                    <a:p>
                      <a:r>
                        <a:rPr lang="en-US" sz="1000" dirty="0" smtClean="0"/>
                        <a:t>NERIST</a:t>
                      </a:r>
                      <a:endParaRPr lang="en-US" sz="1000" dirty="0"/>
                    </a:p>
                  </a:txBody>
                  <a:tcPr/>
                </a:tc>
              </a:tr>
              <a:tr h="194733">
                <a:tc>
                  <a:txBody>
                    <a:bodyPr/>
                    <a:lstStyle/>
                    <a:p>
                      <a:r>
                        <a:rPr lang="en-US" sz="1000" dirty="0" smtClean="0"/>
                        <a:t>10</a:t>
                      </a:r>
                      <a:endParaRPr lang="en-US" sz="1000" dirty="0"/>
                    </a:p>
                  </a:txBody>
                  <a:tcPr/>
                </a:tc>
                <a:tc>
                  <a:txBody>
                    <a:bodyPr/>
                    <a:lstStyle/>
                    <a:p>
                      <a:r>
                        <a:rPr lang="en-US" sz="1000" dirty="0" smtClean="0"/>
                        <a:t>NIT</a:t>
                      </a:r>
                      <a:r>
                        <a:rPr lang="en-US" sz="1000" baseline="0" dirty="0" smtClean="0"/>
                        <a:t> Patna</a:t>
                      </a:r>
                      <a:endParaRPr lang="en-US" sz="1000" dirty="0"/>
                    </a:p>
                  </a:txBody>
                  <a:tcPr/>
                </a:tc>
              </a:tr>
            </a:tbl>
          </a:graphicData>
        </a:graphic>
      </p:graphicFrame>
      <p:sp>
        <p:nvSpPr>
          <p:cNvPr id="9" name="Title 1"/>
          <p:cNvSpPr txBox="1">
            <a:spLocks/>
          </p:cNvSpPr>
          <p:nvPr/>
        </p:nvSpPr>
        <p:spPr>
          <a:xfrm>
            <a:off x="4495800" y="3505200"/>
            <a:ext cx="2667000" cy="274638"/>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small" spc="0" normalizeH="0" baseline="0" noProof="0" dirty="0" smtClean="0">
                <a:ln>
                  <a:noFill/>
                </a:ln>
                <a:solidFill>
                  <a:srgbClr val="0070C0"/>
                </a:solidFill>
                <a:effectLst/>
                <a:uLnTx/>
                <a:uFillTx/>
                <a:latin typeface="+mj-lt"/>
                <a:ea typeface="+mj-ea"/>
                <a:cs typeface="+mj-cs"/>
              </a:rPr>
              <a:t>East</a:t>
            </a:r>
            <a:r>
              <a:rPr kumimoji="0" lang="en-US" sz="1400" b="1" i="0" u="none" strike="noStrike" kern="1200" cap="small" spc="0" normalizeH="0" noProof="0" dirty="0" smtClean="0">
                <a:ln>
                  <a:noFill/>
                </a:ln>
                <a:solidFill>
                  <a:srgbClr val="0070C0"/>
                </a:solidFill>
                <a:effectLst/>
                <a:uLnTx/>
                <a:uFillTx/>
                <a:latin typeface="+mj-lt"/>
                <a:ea typeface="+mj-ea"/>
                <a:cs typeface="+mj-cs"/>
              </a:rPr>
              <a:t> Zone</a:t>
            </a:r>
            <a:endParaRPr kumimoji="0" lang="en-US" sz="1400" b="1" i="0" u="none" strike="noStrike" kern="1200" cap="small" spc="0" normalizeH="0" baseline="0" noProof="0" dirty="0">
              <a:ln>
                <a:noFill/>
              </a:ln>
              <a:solidFill>
                <a:srgbClr val="0070C0"/>
              </a:solidFill>
              <a:effectLst/>
              <a:uLnTx/>
              <a:uFillTx/>
              <a:latin typeface="+mj-lt"/>
              <a:ea typeface="+mj-ea"/>
              <a:cs typeface="+mj-cs"/>
            </a:endParaRPr>
          </a:p>
        </p:txBody>
      </p:sp>
      <p:graphicFrame>
        <p:nvGraphicFramePr>
          <p:cNvPr id="11" name="Content Placeholder 3"/>
          <p:cNvGraphicFramePr>
            <a:graphicFrameLocks/>
          </p:cNvGraphicFramePr>
          <p:nvPr/>
        </p:nvGraphicFramePr>
        <p:xfrm>
          <a:off x="4495800" y="457200"/>
          <a:ext cx="3505200" cy="2990832"/>
        </p:xfrm>
        <a:graphic>
          <a:graphicData uri="http://schemas.openxmlformats.org/drawingml/2006/table">
            <a:tbl>
              <a:tblPr firstRow="1" bandRow="1">
                <a:tableStyleId>{5C22544A-7EE6-4342-B048-85BDC9FD1C3A}</a:tableStyleId>
              </a:tblPr>
              <a:tblGrid>
                <a:gridCol w="1136822"/>
                <a:gridCol w="2368378"/>
              </a:tblGrid>
              <a:tr h="241725">
                <a:tc>
                  <a:txBody>
                    <a:bodyPr/>
                    <a:lstStyle/>
                    <a:p>
                      <a:r>
                        <a:rPr lang="en-US" sz="1000" dirty="0" smtClean="0"/>
                        <a:t>Sr. No.</a:t>
                      </a:r>
                      <a:endParaRPr lang="en-US" sz="1000" dirty="0"/>
                    </a:p>
                  </a:txBody>
                  <a:tcPr/>
                </a:tc>
                <a:tc>
                  <a:txBody>
                    <a:bodyPr/>
                    <a:lstStyle/>
                    <a:p>
                      <a:r>
                        <a:rPr lang="en-US" sz="1000" dirty="0" smtClean="0"/>
                        <a:t>Name</a:t>
                      </a:r>
                      <a:r>
                        <a:rPr lang="en-US" sz="1000" baseline="0" dirty="0" smtClean="0"/>
                        <a:t> of RCI</a:t>
                      </a:r>
                      <a:endParaRPr lang="en-US" sz="1000" dirty="0"/>
                    </a:p>
                  </a:txBody>
                  <a:tcPr/>
                </a:tc>
              </a:tr>
              <a:tr h="241725">
                <a:tc>
                  <a:txBody>
                    <a:bodyPr/>
                    <a:lstStyle/>
                    <a:p>
                      <a:r>
                        <a:rPr lang="en-US" sz="1000" dirty="0" smtClean="0"/>
                        <a:t>1</a:t>
                      </a:r>
                      <a:endParaRPr lang="en-US" sz="1000" dirty="0"/>
                    </a:p>
                  </a:txBody>
                  <a:tcPr/>
                </a:tc>
                <a:tc>
                  <a:txBody>
                    <a:bodyPr/>
                    <a:lstStyle/>
                    <a:p>
                      <a:r>
                        <a:rPr lang="en-US" sz="1000" dirty="0" smtClean="0"/>
                        <a:t>IIT Gandhinagar</a:t>
                      </a:r>
                      <a:endParaRPr lang="en-US" sz="1000" dirty="0"/>
                    </a:p>
                  </a:txBody>
                  <a:tcPr/>
                </a:tc>
              </a:tr>
              <a:tr h="241725">
                <a:tc>
                  <a:txBody>
                    <a:bodyPr/>
                    <a:lstStyle/>
                    <a:p>
                      <a:r>
                        <a:rPr lang="en-US" sz="1000" dirty="0" smtClean="0"/>
                        <a:t>2</a:t>
                      </a:r>
                      <a:endParaRPr lang="en-US" sz="1000" dirty="0"/>
                    </a:p>
                  </a:txBody>
                  <a:tcPr/>
                </a:tc>
                <a:tc>
                  <a:txBody>
                    <a:bodyPr/>
                    <a:lstStyle/>
                    <a:p>
                      <a:r>
                        <a:rPr lang="en-US" sz="1000" dirty="0" smtClean="0"/>
                        <a:t>IIT Mumbai</a:t>
                      </a:r>
                      <a:endParaRPr lang="en-US" sz="1000" dirty="0"/>
                    </a:p>
                  </a:txBody>
                  <a:tcPr/>
                </a:tc>
              </a:tr>
              <a:tr h="398136">
                <a:tc>
                  <a:txBody>
                    <a:bodyPr/>
                    <a:lstStyle/>
                    <a:p>
                      <a:r>
                        <a:rPr lang="en-US" sz="1000" dirty="0" smtClean="0"/>
                        <a:t>3</a:t>
                      </a:r>
                      <a:endParaRPr lang="en-US" sz="1000" dirty="0"/>
                    </a:p>
                  </a:txBody>
                  <a:tcPr/>
                </a:tc>
                <a:tc>
                  <a:txBody>
                    <a:bodyPr/>
                    <a:lstStyle/>
                    <a:p>
                      <a:r>
                        <a:rPr lang="en-US" sz="1000" dirty="0" smtClean="0"/>
                        <a:t>Dr. Babasaheb Ambedkar Marathawada</a:t>
                      </a:r>
                      <a:r>
                        <a:rPr lang="en-US" sz="1000" baseline="0" dirty="0" smtClean="0"/>
                        <a:t> University</a:t>
                      </a:r>
                      <a:endParaRPr lang="en-US" sz="1000" dirty="0"/>
                    </a:p>
                  </a:txBody>
                  <a:tcPr/>
                </a:tc>
              </a:tr>
              <a:tr h="398136">
                <a:tc>
                  <a:txBody>
                    <a:bodyPr/>
                    <a:lstStyle/>
                    <a:p>
                      <a:r>
                        <a:rPr lang="en-US" sz="1000" dirty="0" smtClean="0"/>
                        <a:t>4</a:t>
                      </a:r>
                      <a:endParaRPr lang="en-US" sz="1000" dirty="0"/>
                    </a:p>
                  </a:txBody>
                  <a:tcPr/>
                </a:tc>
                <a:tc>
                  <a:txBody>
                    <a:bodyPr/>
                    <a:lstStyle/>
                    <a:p>
                      <a:r>
                        <a:rPr kumimoji="0" lang="en-US" sz="1000" kern="1200" dirty="0" smtClean="0">
                          <a:solidFill>
                            <a:schemeClr val="dk1"/>
                          </a:solidFill>
                          <a:latin typeface="+mn-lt"/>
                          <a:ea typeface="+mn-ea"/>
                          <a:cs typeface="+mn-cs"/>
                        </a:rPr>
                        <a:t>Sant Gadge Baba Amravati University</a:t>
                      </a:r>
                    </a:p>
                  </a:txBody>
                  <a:tcPr/>
                </a:tc>
              </a:tr>
              <a:tr h="241725">
                <a:tc>
                  <a:txBody>
                    <a:bodyPr/>
                    <a:lstStyle/>
                    <a:p>
                      <a:r>
                        <a:rPr lang="en-US" sz="1000" dirty="0" smtClean="0"/>
                        <a:t>5</a:t>
                      </a:r>
                      <a:endParaRPr lang="en-US" sz="1000" dirty="0"/>
                    </a:p>
                  </a:txBody>
                  <a:tcPr/>
                </a:tc>
                <a:tc>
                  <a:txBody>
                    <a:bodyPr/>
                    <a:lstStyle/>
                    <a:p>
                      <a:r>
                        <a:rPr lang="en-US" sz="1000" dirty="0" smtClean="0"/>
                        <a:t>IIT Jodhpur</a:t>
                      </a:r>
                      <a:endParaRPr lang="en-US" sz="1000" dirty="0"/>
                    </a:p>
                  </a:txBody>
                  <a:tcPr/>
                </a:tc>
              </a:tr>
              <a:tr h="241725">
                <a:tc>
                  <a:txBody>
                    <a:bodyPr/>
                    <a:lstStyle/>
                    <a:p>
                      <a:r>
                        <a:rPr lang="en-US" sz="1000" dirty="0" smtClean="0"/>
                        <a:t>6</a:t>
                      </a:r>
                      <a:endParaRPr lang="en-US" sz="1000" dirty="0"/>
                    </a:p>
                  </a:txBody>
                  <a:tcPr/>
                </a:tc>
                <a:tc>
                  <a:txBody>
                    <a:bodyPr/>
                    <a:lstStyle/>
                    <a:p>
                      <a:r>
                        <a:rPr lang="en-US" sz="1000" dirty="0" smtClean="0"/>
                        <a:t>MNIT Jaipur</a:t>
                      </a:r>
                      <a:endParaRPr lang="en-US" sz="1000" dirty="0"/>
                    </a:p>
                  </a:txBody>
                  <a:tcPr/>
                </a:tc>
              </a:tr>
              <a:tr h="241725">
                <a:tc>
                  <a:txBody>
                    <a:bodyPr/>
                    <a:lstStyle/>
                    <a:p>
                      <a:r>
                        <a:rPr lang="en-US" sz="1000" dirty="0" smtClean="0"/>
                        <a:t>7</a:t>
                      </a:r>
                      <a:endParaRPr lang="en-US" sz="1000" dirty="0"/>
                    </a:p>
                  </a:txBody>
                  <a:tcPr/>
                </a:tc>
                <a:tc>
                  <a:txBody>
                    <a:bodyPr/>
                    <a:lstStyle/>
                    <a:p>
                      <a:r>
                        <a:rPr lang="en-US" sz="1000" dirty="0" smtClean="0"/>
                        <a:t>MPUAT Udaipur</a:t>
                      </a:r>
                      <a:endParaRPr lang="en-US" sz="1000" dirty="0"/>
                    </a:p>
                  </a:txBody>
                  <a:tcPr/>
                </a:tc>
              </a:tr>
              <a:tr h="241725">
                <a:tc>
                  <a:txBody>
                    <a:bodyPr/>
                    <a:lstStyle/>
                    <a:p>
                      <a:r>
                        <a:rPr lang="en-US" sz="1000" dirty="0" smtClean="0"/>
                        <a:t>8</a:t>
                      </a:r>
                      <a:endParaRPr lang="en-US" sz="1000" dirty="0"/>
                    </a:p>
                  </a:txBody>
                  <a:tcPr/>
                </a:tc>
                <a:tc>
                  <a:txBody>
                    <a:bodyPr/>
                    <a:lstStyle/>
                    <a:p>
                      <a:r>
                        <a:rPr lang="en-US" sz="1000" dirty="0" smtClean="0"/>
                        <a:t>SGSIT</a:t>
                      </a:r>
                      <a:r>
                        <a:rPr lang="en-US" sz="1000" baseline="0" dirty="0" smtClean="0"/>
                        <a:t> Indore</a:t>
                      </a:r>
                      <a:endParaRPr lang="en-US" sz="1000" dirty="0"/>
                    </a:p>
                  </a:txBody>
                  <a:tcPr/>
                </a:tc>
              </a:tr>
              <a:tr h="241725">
                <a:tc>
                  <a:txBody>
                    <a:bodyPr/>
                    <a:lstStyle/>
                    <a:p>
                      <a:r>
                        <a:rPr lang="en-US" sz="1000" dirty="0" smtClean="0"/>
                        <a:t>9</a:t>
                      </a:r>
                      <a:endParaRPr lang="en-US" sz="1000" dirty="0"/>
                    </a:p>
                  </a:txBody>
                  <a:tcPr/>
                </a:tc>
                <a:tc>
                  <a:txBody>
                    <a:bodyPr/>
                    <a:lstStyle/>
                    <a:p>
                      <a:r>
                        <a:rPr lang="en-US" sz="1000" dirty="0" smtClean="0"/>
                        <a:t>MANIT Bhopal</a:t>
                      </a:r>
                      <a:endParaRPr lang="en-US" sz="1000" dirty="0"/>
                    </a:p>
                  </a:txBody>
                  <a:tcPr/>
                </a:tc>
              </a:tr>
              <a:tr h="241725">
                <a:tc>
                  <a:txBody>
                    <a:bodyPr/>
                    <a:lstStyle/>
                    <a:p>
                      <a:r>
                        <a:rPr lang="en-US" sz="1000" dirty="0" smtClean="0"/>
                        <a:t>10</a:t>
                      </a:r>
                      <a:endParaRPr lang="en-US" sz="1000" dirty="0"/>
                    </a:p>
                  </a:txBody>
                  <a:tcPr/>
                </a:tc>
                <a:tc>
                  <a:txBody>
                    <a:bodyPr/>
                    <a:lstStyle/>
                    <a:p>
                      <a:r>
                        <a:rPr lang="en-US" sz="1000" dirty="0" smtClean="0"/>
                        <a:t>SVNIT Surat</a:t>
                      </a:r>
                      <a:endParaRPr lang="en-US" sz="1000" dirty="0"/>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467600" cy="533400"/>
          </a:xfrm>
        </p:spPr>
        <p:txBody>
          <a:bodyPr>
            <a:normAutofit fontScale="90000"/>
          </a:bodyPr>
          <a:lstStyle/>
          <a:p>
            <a:r>
              <a:rPr lang="en-US" sz="2000" dirty="0" smtClean="0">
                <a:solidFill>
                  <a:srgbClr val="002060"/>
                </a:solidFill>
                <a:latin typeface="Times New Roman" pitchFamily="18" charset="0"/>
                <a:cs typeface="Times New Roman" pitchFamily="18" charset="0"/>
              </a:rPr>
              <a:t>List of Districts under Regional Coordinating Institute, SVNIT, Surat &amp; IIT Gandhinagar</a:t>
            </a:r>
            <a:endParaRPr lang="en-US" sz="2000" dirty="0">
              <a:solidFill>
                <a:srgbClr val="002060"/>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sz="quarter" idx="1"/>
          </p:nvPr>
        </p:nvGraphicFramePr>
        <p:xfrm>
          <a:off x="838200" y="838200"/>
          <a:ext cx="2743200" cy="4785360"/>
        </p:xfrm>
        <a:graphic>
          <a:graphicData uri="http://schemas.openxmlformats.org/drawingml/2006/table">
            <a:tbl>
              <a:tblPr firstRow="1" bandRow="1">
                <a:tableStyleId>{5C22544A-7EE6-4342-B048-85BDC9FD1C3A}</a:tableStyleId>
              </a:tblPr>
              <a:tblGrid>
                <a:gridCol w="1371600"/>
                <a:gridCol w="1371600"/>
              </a:tblGrid>
              <a:tr h="205788">
                <a:tc gridSpan="2">
                  <a:txBody>
                    <a:bodyPr/>
                    <a:lstStyle/>
                    <a:p>
                      <a:pPr marL="0" algn="l" defTabSz="914400" rtl="0" eaLnBrk="1" latinLnBrk="0" hangingPunct="1"/>
                      <a:r>
                        <a:rPr lang="en-US" sz="1000" kern="1200" dirty="0" smtClean="0">
                          <a:solidFill>
                            <a:schemeClr val="bg1"/>
                          </a:solidFill>
                          <a:latin typeface="+mn-lt"/>
                          <a:ea typeface="+mn-ea"/>
                          <a:cs typeface="+mn-cs"/>
                        </a:rPr>
                        <a:t>RCI SVNIT Surat</a:t>
                      </a:r>
                      <a:endParaRPr lang="en-US" sz="1000" kern="1200" dirty="0">
                        <a:solidFill>
                          <a:schemeClr val="bg1"/>
                        </a:solidFill>
                        <a:latin typeface="+mn-lt"/>
                        <a:ea typeface="+mn-ea"/>
                        <a:cs typeface="+mn-cs"/>
                      </a:endParaRPr>
                    </a:p>
                  </a:txBody>
                  <a:tcPr/>
                </a:tc>
                <a:tc hMerge="1">
                  <a:txBody>
                    <a:bodyPr/>
                    <a:lstStyle/>
                    <a:p>
                      <a:pPr marL="0" algn="l" defTabSz="914400" rtl="0" eaLnBrk="1" latinLnBrk="0" hangingPunct="1"/>
                      <a:endParaRPr lang="en-US" sz="1000" kern="1200" dirty="0">
                        <a:solidFill>
                          <a:schemeClr val="bg1"/>
                        </a:solidFill>
                        <a:latin typeface="+mn-lt"/>
                        <a:ea typeface="+mn-ea"/>
                        <a:cs typeface="+mn-cs"/>
                      </a:endParaRPr>
                    </a:p>
                  </a:txBody>
                  <a:tcPr/>
                </a:tc>
              </a:tr>
              <a:tr h="205788">
                <a:tc>
                  <a:txBody>
                    <a:bodyPr/>
                    <a:lstStyle/>
                    <a:p>
                      <a:pPr marL="0" algn="l" defTabSz="914400" rtl="0" eaLnBrk="1" latinLnBrk="0" hangingPunct="1"/>
                      <a:r>
                        <a:rPr lang="en-US" sz="1000" kern="1200" dirty="0" smtClean="0">
                          <a:solidFill>
                            <a:srgbClr val="002060"/>
                          </a:solidFill>
                          <a:latin typeface="+mn-lt"/>
                          <a:ea typeface="+mn-ea"/>
                          <a:cs typeface="+mn-cs"/>
                        </a:rPr>
                        <a:t>Sr. No.</a:t>
                      </a:r>
                      <a:endParaRPr lang="en-US" sz="1000" kern="1200" dirty="0">
                        <a:solidFill>
                          <a:srgbClr val="002060"/>
                        </a:solidFill>
                        <a:latin typeface="+mn-lt"/>
                        <a:ea typeface="+mn-ea"/>
                        <a:cs typeface="+mn-cs"/>
                      </a:endParaRPr>
                    </a:p>
                  </a:txBody>
                  <a:tcPr/>
                </a:tc>
                <a:tc>
                  <a:txBody>
                    <a:bodyPr/>
                    <a:lstStyle/>
                    <a:p>
                      <a:pPr marL="0" algn="l" defTabSz="914400" rtl="0" eaLnBrk="1" latinLnBrk="0" hangingPunct="1"/>
                      <a:r>
                        <a:rPr lang="en-US" sz="1000" kern="1200" dirty="0" smtClean="0">
                          <a:solidFill>
                            <a:srgbClr val="002060"/>
                          </a:solidFill>
                          <a:latin typeface="+mn-lt"/>
                          <a:ea typeface="+mn-ea"/>
                          <a:cs typeface="+mn-cs"/>
                        </a:rPr>
                        <a:t>Name of District</a:t>
                      </a:r>
                      <a:endParaRPr lang="en-US" sz="1000" kern="1200" dirty="0">
                        <a:solidFill>
                          <a:srgbClr val="002060"/>
                        </a:solidFill>
                        <a:latin typeface="+mn-lt"/>
                        <a:ea typeface="+mn-ea"/>
                        <a:cs typeface="+mn-cs"/>
                      </a:endParaRPr>
                    </a:p>
                  </a:txBody>
                  <a:tcPr/>
                </a:tc>
              </a:tr>
              <a:tr h="205788">
                <a:tc>
                  <a:txBody>
                    <a:bodyPr/>
                    <a:lstStyle/>
                    <a:p>
                      <a:pPr marL="0" algn="l" defTabSz="914400" rtl="0" eaLnBrk="1" latinLnBrk="0" hangingPunct="1"/>
                      <a:r>
                        <a:rPr lang="en-US" sz="1000" kern="1200" dirty="0" smtClean="0">
                          <a:solidFill>
                            <a:schemeClr val="dk1"/>
                          </a:solidFill>
                          <a:latin typeface="Times New Roman" pitchFamily="18" charset="0"/>
                          <a:ea typeface="+mn-ea"/>
                          <a:cs typeface="Times New Roman" pitchFamily="18" charset="0"/>
                        </a:rPr>
                        <a:t>1</a:t>
                      </a:r>
                      <a:endParaRPr lang="en-US" sz="1000" kern="1200" dirty="0">
                        <a:solidFill>
                          <a:schemeClr val="dk1"/>
                        </a:solidFill>
                        <a:latin typeface="Times New Roman" pitchFamily="18" charset="0"/>
                        <a:ea typeface="+mn-ea"/>
                        <a:cs typeface="Times New Roman" pitchFamily="18" charset="0"/>
                      </a:endParaRPr>
                    </a:p>
                  </a:txBody>
                  <a:tcPr/>
                </a:tc>
                <a:tc>
                  <a:txBody>
                    <a:bodyPr/>
                    <a:lstStyle/>
                    <a:p>
                      <a:pPr marL="0" algn="l" defTabSz="914400" rtl="0" eaLnBrk="1" latinLnBrk="0" hangingPunct="1"/>
                      <a:r>
                        <a:rPr lang="en-US" sz="1000" kern="1200" dirty="0" err="1" smtClean="0">
                          <a:solidFill>
                            <a:schemeClr val="dk1"/>
                          </a:solidFill>
                          <a:latin typeface="Times New Roman" pitchFamily="18" charset="0"/>
                          <a:ea typeface="+mn-ea"/>
                          <a:cs typeface="Times New Roman" pitchFamily="18" charset="0"/>
                        </a:rPr>
                        <a:t>Anand</a:t>
                      </a:r>
                      <a:endParaRPr lang="en-US" sz="1000" kern="1200" dirty="0">
                        <a:solidFill>
                          <a:schemeClr val="dk1"/>
                        </a:solidFill>
                        <a:latin typeface="Times New Roman" pitchFamily="18" charset="0"/>
                        <a:ea typeface="+mn-ea"/>
                        <a:cs typeface="Times New Roman" pitchFamily="18" charset="0"/>
                      </a:endParaRPr>
                    </a:p>
                  </a:txBody>
                  <a:tcPr/>
                </a:tc>
              </a:tr>
              <a:tr h="205788">
                <a:tc>
                  <a:txBody>
                    <a:bodyPr/>
                    <a:lstStyle/>
                    <a:p>
                      <a:pPr marL="0" algn="l" defTabSz="914400" rtl="0" eaLnBrk="1" latinLnBrk="0" hangingPunct="1"/>
                      <a:r>
                        <a:rPr lang="en-US" sz="1000" kern="1200" dirty="0" smtClean="0">
                          <a:solidFill>
                            <a:schemeClr val="dk1"/>
                          </a:solidFill>
                          <a:latin typeface="Times New Roman" pitchFamily="18" charset="0"/>
                          <a:ea typeface="+mn-ea"/>
                          <a:cs typeface="Times New Roman" pitchFamily="18" charset="0"/>
                        </a:rPr>
                        <a:t>2</a:t>
                      </a:r>
                      <a:endParaRPr lang="en-US" sz="1000" kern="1200" dirty="0">
                        <a:solidFill>
                          <a:schemeClr val="dk1"/>
                        </a:solidFill>
                        <a:latin typeface="Times New Roman" pitchFamily="18" charset="0"/>
                        <a:ea typeface="+mn-ea"/>
                        <a:cs typeface="Times New Roman" pitchFamily="18" charset="0"/>
                      </a:endParaRPr>
                    </a:p>
                  </a:txBody>
                  <a:tcPr/>
                </a:tc>
                <a:tc>
                  <a:txBody>
                    <a:bodyPr/>
                    <a:lstStyle/>
                    <a:p>
                      <a:pPr marL="0" algn="l" defTabSz="914400" rtl="0" eaLnBrk="1" latinLnBrk="0" hangingPunct="1"/>
                      <a:r>
                        <a:rPr lang="en-US" sz="1000" kern="1200" dirty="0" err="1" smtClean="0">
                          <a:solidFill>
                            <a:schemeClr val="dk1"/>
                          </a:solidFill>
                          <a:latin typeface="Times New Roman" pitchFamily="18" charset="0"/>
                          <a:ea typeface="+mn-ea"/>
                          <a:cs typeface="Times New Roman" pitchFamily="18" charset="0"/>
                        </a:rPr>
                        <a:t>Aravali</a:t>
                      </a:r>
                      <a:endParaRPr lang="en-US" sz="1000" kern="1200" dirty="0">
                        <a:solidFill>
                          <a:schemeClr val="dk1"/>
                        </a:solidFill>
                        <a:latin typeface="Times New Roman" pitchFamily="18" charset="0"/>
                        <a:ea typeface="+mn-ea"/>
                        <a:cs typeface="Times New Roman" pitchFamily="18" charset="0"/>
                      </a:endParaRPr>
                    </a:p>
                  </a:txBody>
                  <a:tcPr/>
                </a:tc>
              </a:tr>
              <a:tr h="205788">
                <a:tc>
                  <a:txBody>
                    <a:bodyPr/>
                    <a:lstStyle/>
                    <a:p>
                      <a:pPr marL="0" algn="l" defTabSz="914400" rtl="0" eaLnBrk="1" latinLnBrk="0" hangingPunct="1"/>
                      <a:r>
                        <a:rPr lang="en-US" sz="1000" kern="1200" dirty="0" smtClean="0">
                          <a:solidFill>
                            <a:schemeClr val="dk1"/>
                          </a:solidFill>
                          <a:latin typeface="Times New Roman" pitchFamily="18" charset="0"/>
                          <a:ea typeface="+mn-ea"/>
                          <a:cs typeface="Times New Roman" pitchFamily="18" charset="0"/>
                        </a:rPr>
                        <a:t>3</a:t>
                      </a:r>
                      <a:endParaRPr lang="en-US" sz="1000" kern="1200" dirty="0">
                        <a:solidFill>
                          <a:schemeClr val="dk1"/>
                        </a:solidFill>
                        <a:latin typeface="Times New Roman" pitchFamily="18" charset="0"/>
                        <a:ea typeface="+mn-ea"/>
                        <a:cs typeface="Times New Roman" pitchFamily="18" charset="0"/>
                      </a:endParaRPr>
                    </a:p>
                  </a:txBody>
                  <a:tcPr/>
                </a:tc>
                <a:tc>
                  <a:txBody>
                    <a:bodyPr/>
                    <a:lstStyle/>
                    <a:p>
                      <a:pPr marL="0" algn="l" defTabSz="914400" rtl="0" eaLnBrk="1" latinLnBrk="0" hangingPunct="1"/>
                      <a:r>
                        <a:rPr lang="en-US" sz="1000" kern="1200" dirty="0" err="1" smtClean="0">
                          <a:solidFill>
                            <a:schemeClr val="dk1"/>
                          </a:solidFill>
                          <a:latin typeface="Times New Roman" pitchFamily="18" charset="0"/>
                          <a:ea typeface="+mn-ea"/>
                          <a:cs typeface="Times New Roman" pitchFamily="18" charset="0"/>
                        </a:rPr>
                        <a:t>Bharuch</a:t>
                      </a:r>
                      <a:endParaRPr lang="en-US" sz="1000" kern="1200" dirty="0">
                        <a:solidFill>
                          <a:schemeClr val="dk1"/>
                        </a:solidFill>
                        <a:latin typeface="Times New Roman" pitchFamily="18" charset="0"/>
                        <a:ea typeface="+mn-ea"/>
                        <a:cs typeface="Times New Roman" pitchFamily="18" charset="0"/>
                      </a:endParaRPr>
                    </a:p>
                  </a:txBody>
                  <a:tcPr/>
                </a:tc>
              </a:tr>
              <a:tr h="205788">
                <a:tc>
                  <a:txBody>
                    <a:bodyPr/>
                    <a:lstStyle/>
                    <a:p>
                      <a:pPr marL="0" algn="l" defTabSz="914400" rtl="0" eaLnBrk="1" latinLnBrk="0" hangingPunct="1"/>
                      <a:r>
                        <a:rPr lang="en-US" sz="1000" kern="1200" dirty="0" smtClean="0">
                          <a:solidFill>
                            <a:schemeClr val="dk1"/>
                          </a:solidFill>
                          <a:latin typeface="Times New Roman" pitchFamily="18" charset="0"/>
                          <a:ea typeface="+mn-ea"/>
                          <a:cs typeface="Times New Roman" pitchFamily="18" charset="0"/>
                        </a:rPr>
                        <a:t>4</a:t>
                      </a:r>
                      <a:endParaRPr lang="en-US" sz="1000" kern="1200" dirty="0">
                        <a:solidFill>
                          <a:schemeClr val="dk1"/>
                        </a:solidFill>
                        <a:latin typeface="Times New Roman" pitchFamily="18" charset="0"/>
                        <a:ea typeface="+mn-ea"/>
                        <a:cs typeface="Times New Roman" pitchFamily="18" charset="0"/>
                      </a:endParaRPr>
                    </a:p>
                  </a:txBody>
                  <a:tcPr/>
                </a:tc>
                <a:tc>
                  <a:txBody>
                    <a:bodyPr/>
                    <a:lstStyle/>
                    <a:p>
                      <a:pPr marL="0" algn="l" defTabSz="914400" rtl="0" eaLnBrk="1" latinLnBrk="0" hangingPunct="1"/>
                      <a:r>
                        <a:rPr lang="en-US" sz="1000" kern="1200" dirty="0" err="1" smtClean="0">
                          <a:solidFill>
                            <a:schemeClr val="dk1"/>
                          </a:solidFill>
                          <a:latin typeface="Times New Roman" pitchFamily="18" charset="0"/>
                          <a:ea typeface="+mn-ea"/>
                          <a:cs typeface="Times New Roman" pitchFamily="18" charset="0"/>
                        </a:rPr>
                        <a:t>Chhota</a:t>
                      </a:r>
                      <a:r>
                        <a:rPr lang="en-US" sz="1000" kern="1200" dirty="0" smtClean="0">
                          <a:solidFill>
                            <a:schemeClr val="dk1"/>
                          </a:solidFill>
                          <a:latin typeface="Times New Roman" pitchFamily="18" charset="0"/>
                          <a:ea typeface="+mn-ea"/>
                          <a:cs typeface="Times New Roman" pitchFamily="18" charset="0"/>
                        </a:rPr>
                        <a:t> </a:t>
                      </a:r>
                      <a:r>
                        <a:rPr lang="en-US" sz="1000" kern="1200" dirty="0" err="1" smtClean="0">
                          <a:solidFill>
                            <a:schemeClr val="dk1"/>
                          </a:solidFill>
                          <a:latin typeface="Times New Roman" pitchFamily="18" charset="0"/>
                          <a:ea typeface="+mn-ea"/>
                          <a:cs typeface="Times New Roman" pitchFamily="18" charset="0"/>
                        </a:rPr>
                        <a:t>Udepur</a:t>
                      </a:r>
                      <a:endParaRPr lang="en-US" sz="1000" kern="1200" dirty="0">
                        <a:solidFill>
                          <a:schemeClr val="dk1"/>
                        </a:solidFill>
                        <a:latin typeface="Times New Roman" pitchFamily="18" charset="0"/>
                        <a:ea typeface="+mn-ea"/>
                        <a:cs typeface="Times New Roman" pitchFamily="18" charset="0"/>
                      </a:endParaRPr>
                    </a:p>
                  </a:txBody>
                  <a:tcPr/>
                </a:tc>
              </a:tr>
              <a:tr h="205788">
                <a:tc>
                  <a:txBody>
                    <a:bodyPr/>
                    <a:lstStyle/>
                    <a:p>
                      <a:pPr marL="0" algn="l" defTabSz="914400" rtl="0" eaLnBrk="1" latinLnBrk="0" hangingPunct="1"/>
                      <a:r>
                        <a:rPr lang="en-US" sz="1000" kern="1200" dirty="0" smtClean="0">
                          <a:solidFill>
                            <a:schemeClr val="dk1"/>
                          </a:solidFill>
                          <a:latin typeface="Times New Roman" pitchFamily="18" charset="0"/>
                          <a:ea typeface="+mn-ea"/>
                          <a:cs typeface="Times New Roman" pitchFamily="18" charset="0"/>
                        </a:rPr>
                        <a:t>5</a:t>
                      </a:r>
                      <a:endParaRPr lang="en-US" sz="1000" kern="1200" dirty="0">
                        <a:solidFill>
                          <a:schemeClr val="dk1"/>
                        </a:solidFill>
                        <a:latin typeface="Times New Roman" pitchFamily="18" charset="0"/>
                        <a:ea typeface="+mn-ea"/>
                        <a:cs typeface="Times New Roman" pitchFamily="18" charset="0"/>
                      </a:endParaRPr>
                    </a:p>
                  </a:txBody>
                  <a:tcPr/>
                </a:tc>
                <a:tc>
                  <a:txBody>
                    <a:bodyPr/>
                    <a:lstStyle/>
                    <a:p>
                      <a:pPr marL="0" algn="l" defTabSz="914400" rtl="0" eaLnBrk="1" latinLnBrk="0" hangingPunct="1"/>
                      <a:r>
                        <a:rPr lang="en-US" sz="1000" kern="1200" dirty="0" err="1" smtClean="0">
                          <a:solidFill>
                            <a:schemeClr val="dk1"/>
                          </a:solidFill>
                          <a:latin typeface="Times New Roman" pitchFamily="18" charset="0"/>
                          <a:ea typeface="+mn-ea"/>
                          <a:cs typeface="Times New Roman" pitchFamily="18" charset="0"/>
                        </a:rPr>
                        <a:t>Dahod</a:t>
                      </a:r>
                      <a:endParaRPr lang="en-US" sz="1000" kern="1200" dirty="0">
                        <a:solidFill>
                          <a:schemeClr val="dk1"/>
                        </a:solidFill>
                        <a:latin typeface="Times New Roman" pitchFamily="18" charset="0"/>
                        <a:ea typeface="+mn-ea"/>
                        <a:cs typeface="Times New Roman" pitchFamily="18" charset="0"/>
                      </a:endParaRPr>
                    </a:p>
                  </a:txBody>
                  <a:tcPr/>
                </a:tc>
              </a:tr>
              <a:tr h="205788">
                <a:tc>
                  <a:txBody>
                    <a:bodyPr/>
                    <a:lstStyle/>
                    <a:p>
                      <a:pPr marL="0" algn="l" defTabSz="914400" rtl="0" eaLnBrk="1" latinLnBrk="0" hangingPunct="1"/>
                      <a:r>
                        <a:rPr lang="en-US" sz="1000" kern="1200" dirty="0" smtClean="0">
                          <a:solidFill>
                            <a:schemeClr val="dk1"/>
                          </a:solidFill>
                          <a:latin typeface="Times New Roman" pitchFamily="18" charset="0"/>
                          <a:ea typeface="+mn-ea"/>
                          <a:cs typeface="Times New Roman" pitchFamily="18" charset="0"/>
                        </a:rPr>
                        <a:t>6</a:t>
                      </a:r>
                      <a:endParaRPr lang="en-US" sz="1000" kern="1200" dirty="0">
                        <a:solidFill>
                          <a:schemeClr val="dk1"/>
                        </a:solidFill>
                        <a:latin typeface="Times New Roman" pitchFamily="18" charset="0"/>
                        <a:ea typeface="+mn-ea"/>
                        <a:cs typeface="Times New Roman" pitchFamily="18" charset="0"/>
                      </a:endParaRPr>
                    </a:p>
                  </a:txBody>
                  <a:tcPr/>
                </a:tc>
                <a:tc>
                  <a:txBody>
                    <a:bodyPr/>
                    <a:lstStyle/>
                    <a:p>
                      <a:pPr marL="0" algn="l" defTabSz="914400" rtl="0" eaLnBrk="1" latinLnBrk="0" hangingPunct="1"/>
                      <a:r>
                        <a:rPr lang="en-US" sz="1000" kern="1200" dirty="0" err="1" smtClean="0">
                          <a:solidFill>
                            <a:schemeClr val="dk1"/>
                          </a:solidFill>
                          <a:latin typeface="Times New Roman" pitchFamily="18" charset="0"/>
                          <a:ea typeface="+mn-ea"/>
                          <a:cs typeface="Times New Roman" pitchFamily="18" charset="0"/>
                        </a:rPr>
                        <a:t>Dangs</a:t>
                      </a:r>
                      <a:r>
                        <a:rPr lang="en-US" sz="1000" kern="1200" dirty="0" smtClean="0">
                          <a:solidFill>
                            <a:schemeClr val="dk1"/>
                          </a:solidFill>
                          <a:latin typeface="Times New Roman" pitchFamily="18" charset="0"/>
                          <a:ea typeface="+mn-ea"/>
                          <a:cs typeface="Times New Roman" pitchFamily="18" charset="0"/>
                        </a:rPr>
                        <a:t> (</a:t>
                      </a:r>
                      <a:r>
                        <a:rPr lang="en-US" sz="1000" kern="1200" dirty="0" err="1" smtClean="0">
                          <a:solidFill>
                            <a:schemeClr val="dk1"/>
                          </a:solidFill>
                          <a:latin typeface="Times New Roman" pitchFamily="18" charset="0"/>
                          <a:ea typeface="+mn-ea"/>
                          <a:cs typeface="Times New Roman" pitchFamily="18" charset="0"/>
                        </a:rPr>
                        <a:t>Ahwa</a:t>
                      </a:r>
                      <a:r>
                        <a:rPr lang="en-US" sz="1000" kern="1200" dirty="0" smtClean="0">
                          <a:solidFill>
                            <a:schemeClr val="dk1"/>
                          </a:solidFill>
                          <a:latin typeface="Times New Roman" pitchFamily="18" charset="0"/>
                          <a:ea typeface="+mn-ea"/>
                          <a:cs typeface="Times New Roman" pitchFamily="18" charset="0"/>
                        </a:rPr>
                        <a:t>)</a:t>
                      </a:r>
                      <a:endParaRPr lang="en-US" sz="1000" kern="1200" dirty="0">
                        <a:solidFill>
                          <a:schemeClr val="dk1"/>
                        </a:solidFill>
                        <a:latin typeface="Times New Roman" pitchFamily="18" charset="0"/>
                        <a:ea typeface="+mn-ea"/>
                        <a:cs typeface="Times New Roman" pitchFamily="18" charset="0"/>
                      </a:endParaRPr>
                    </a:p>
                  </a:txBody>
                  <a:tcPr/>
                </a:tc>
              </a:tr>
              <a:tr h="205788">
                <a:tc>
                  <a:txBody>
                    <a:bodyPr/>
                    <a:lstStyle/>
                    <a:p>
                      <a:pPr marL="0" algn="l" defTabSz="914400" rtl="0" eaLnBrk="1" latinLnBrk="0" hangingPunct="1"/>
                      <a:r>
                        <a:rPr lang="en-US" sz="1000" kern="1200" dirty="0" smtClean="0">
                          <a:solidFill>
                            <a:schemeClr val="dk1"/>
                          </a:solidFill>
                          <a:latin typeface="Times New Roman" pitchFamily="18" charset="0"/>
                          <a:ea typeface="+mn-ea"/>
                          <a:cs typeface="Times New Roman" pitchFamily="18" charset="0"/>
                        </a:rPr>
                        <a:t>7</a:t>
                      </a:r>
                      <a:endParaRPr lang="en-US" sz="1000" kern="1200" dirty="0">
                        <a:solidFill>
                          <a:schemeClr val="dk1"/>
                        </a:solidFill>
                        <a:latin typeface="Times New Roman" pitchFamily="18" charset="0"/>
                        <a:ea typeface="+mn-ea"/>
                        <a:cs typeface="Times New Roman" pitchFamily="18" charset="0"/>
                      </a:endParaRPr>
                    </a:p>
                  </a:txBody>
                  <a:tcPr/>
                </a:tc>
                <a:tc>
                  <a:txBody>
                    <a:bodyPr/>
                    <a:lstStyle/>
                    <a:p>
                      <a:pPr marL="0" algn="l" defTabSz="914400" rtl="0" eaLnBrk="1" latinLnBrk="0" hangingPunct="1"/>
                      <a:r>
                        <a:rPr lang="en-US" sz="1000" kern="1200" dirty="0" err="1" smtClean="0">
                          <a:solidFill>
                            <a:schemeClr val="dk1"/>
                          </a:solidFill>
                          <a:latin typeface="Times New Roman" pitchFamily="18" charset="0"/>
                          <a:ea typeface="+mn-ea"/>
                          <a:cs typeface="Times New Roman" pitchFamily="18" charset="0"/>
                        </a:rPr>
                        <a:t>Kheda</a:t>
                      </a:r>
                      <a:r>
                        <a:rPr lang="en-US" sz="1000" kern="1200" dirty="0" smtClean="0">
                          <a:solidFill>
                            <a:schemeClr val="dk1"/>
                          </a:solidFill>
                          <a:latin typeface="Times New Roman" pitchFamily="18" charset="0"/>
                          <a:ea typeface="+mn-ea"/>
                          <a:cs typeface="Times New Roman" pitchFamily="18" charset="0"/>
                        </a:rPr>
                        <a:t> (</a:t>
                      </a:r>
                      <a:r>
                        <a:rPr lang="en-US" sz="1000" kern="1200" dirty="0" err="1" smtClean="0">
                          <a:solidFill>
                            <a:schemeClr val="dk1"/>
                          </a:solidFill>
                          <a:latin typeface="Times New Roman" pitchFamily="18" charset="0"/>
                          <a:ea typeface="+mn-ea"/>
                          <a:cs typeface="Times New Roman" pitchFamily="18" charset="0"/>
                        </a:rPr>
                        <a:t>Nadiad</a:t>
                      </a:r>
                      <a:r>
                        <a:rPr lang="en-US" sz="1000" kern="1200" dirty="0" smtClean="0">
                          <a:solidFill>
                            <a:schemeClr val="dk1"/>
                          </a:solidFill>
                          <a:latin typeface="Times New Roman" pitchFamily="18" charset="0"/>
                          <a:ea typeface="+mn-ea"/>
                          <a:cs typeface="Times New Roman" pitchFamily="18" charset="0"/>
                        </a:rPr>
                        <a:t>)</a:t>
                      </a:r>
                      <a:endParaRPr lang="en-US" sz="1000" kern="1200" dirty="0">
                        <a:solidFill>
                          <a:schemeClr val="dk1"/>
                        </a:solidFill>
                        <a:latin typeface="Times New Roman" pitchFamily="18" charset="0"/>
                        <a:ea typeface="+mn-ea"/>
                        <a:cs typeface="Times New Roman" pitchFamily="18" charset="0"/>
                      </a:endParaRPr>
                    </a:p>
                  </a:txBody>
                  <a:tcPr/>
                </a:tc>
              </a:tr>
              <a:tr h="205788">
                <a:tc>
                  <a:txBody>
                    <a:bodyPr/>
                    <a:lstStyle/>
                    <a:p>
                      <a:pPr marL="0" algn="l" defTabSz="914400" rtl="0" eaLnBrk="1" latinLnBrk="0" hangingPunct="1"/>
                      <a:r>
                        <a:rPr lang="en-US" sz="1000" kern="1200" dirty="0" smtClean="0">
                          <a:solidFill>
                            <a:schemeClr val="dk1"/>
                          </a:solidFill>
                          <a:latin typeface="Times New Roman" pitchFamily="18" charset="0"/>
                          <a:ea typeface="+mn-ea"/>
                          <a:cs typeface="Times New Roman" pitchFamily="18" charset="0"/>
                        </a:rPr>
                        <a:t>8</a:t>
                      </a:r>
                      <a:endParaRPr lang="en-US" sz="1000" kern="1200" dirty="0">
                        <a:solidFill>
                          <a:schemeClr val="dk1"/>
                        </a:solidFill>
                        <a:latin typeface="Times New Roman" pitchFamily="18" charset="0"/>
                        <a:ea typeface="+mn-ea"/>
                        <a:cs typeface="Times New Roman" pitchFamily="18" charset="0"/>
                      </a:endParaRPr>
                    </a:p>
                  </a:txBody>
                  <a:tcPr/>
                </a:tc>
                <a:tc>
                  <a:txBody>
                    <a:bodyPr/>
                    <a:lstStyle/>
                    <a:p>
                      <a:pPr marL="0" algn="l" defTabSz="914400" rtl="0" eaLnBrk="1" latinLnBrk="0" hangingPunct="1"/>
                      <a:r>
                        <a:rPr lang="en-US" sz="1000" kern="1200" dirty="0" err="1" smtClean="0">
                          <a:solidFill>
                            <a:schemeClr val="dk1"/>
                          </a:solidFill>
                          <a:latin typeface="Times New Roman" pitchFamily="18" charset="0"/>
                          <a:ea typeface="+mn-ea"/>
                          <a:cs typeface="Times New Roman" pitchFamily="18" charset="0"/>
                        </a:rPr>
                        <a:t>Mahisagar</a:t>
                      </a:r>
                      <a:endParaRPr lang="en-US" sz="1000" kern="1200" dirty="0">
                        <a:solidFill>
                          <a:schemeClr val="dk1"/>
                        </a:solidFill>
                        <a:latin typeface="Times New Roman" pitchFamily="18" charset="0"/>
                        <a:ea typeface="+mn-ea"/>
                        <a:cs typeface="Times New Roman" pitchFamily="18" charset="0"/>
                      </a:endParaRPr>
                    </a:p>
                  </a:txBody>
                  <a:tcPr/>
                </a:tc>
              </a:tr>
              <a:tr h="205788">
                <a:tc>
                  <a:txBody>
                    <a:bodyPr/>
                    <a:lstStyle/>
                    <a:p>
                      <a:pPr marL="0" algn="l" defTabSz="914400" rtl="0" eaLnBrk="1" latinLnBrk="0" hangingPunct="1"/>
                      <a:r>
                        <a:rPr lang="en-US" sz="1000" kern="1200" dirty="0" smtClean="0">
                          <a:solidFill>
                            <a:schemeClr val="dk1"/>
                          </a:solidFill>
                          <a:latin typeface="Times New Roman" pitchFamily="18" charset="0"/>
                          <a:ea typeface="+mn-ea"/>
                          <a:cs typeface="Times New Roman" pitchFamily="18" charset="0"/>
                        </a:rPr>
                        <a:t>9</a:t>
                      </a:r>
                      <a:endParaRPr lang="en-US" sz="1000" kern="1200" dirty="0">
                        <a:solidFill>
                          <a:schemeClr val="dk1"/>
                        </a:solidFill>
                        <a:latin typeface="Times New Roman" pitchFamily="18" charset="0"/>
                        <a:ea typeface="+mn-ea"/>
                        <a:cs typeface="Times New Roman" pitchFamily="18" charset="0"/>
                      </a:endParaRPr>
                    </a:p>
                  </a:txBody>
                  <a:tcPr/>
                </a:tc>
                <a:tc>
                  <a:txBody>
                    <a:bodyPr/>
                    <a:lstStyle/>
                    <a:p>
                      <a:pPr marL="0" algn="l" defTabSz="914400" rtl="0" eaLnBrk="1" latinLnBrk="0" hangingPunct="1"/>
                      <a:r>
                        <a:rPr lang="en-US" sz="1000" kern="1200" dirty="0" err="1" smtClean="0">
                          <a:solidFill>
                            <a:schemeClr val="dk1"/>
                          </a:solidFill>
                          <a:latin typeface="Times New Roman" pitchFamily="18" charset="0"/>
                          <a:ea typeface="+mn-ea"/>
                          <a:cs typeface="Times New Roman" pitchFamily="18" charset="0"/>
                        </a:rPr>
                        <a:t>Navsari</a:t>
                      </a:r>
                      <a:endParaRPr lang="en-US" sz="1000" kern="1200" dirty="0">
                        <a:solidFill>
                          <a:schemeClr val="dk1"/>
                        </a:solidFill>
                        <a:latin typeface="Times New Roman" pitchFamily="18" charset="0"/>
                        <a:ea typeface="+mn-ea"/>
                        <a:cs typeface="Times New Roman" pitchFamily="18" charset="0"/>
                      </a:endParaRPr>
                    </a:p>
                  </a:txBody>
                  <a:tcPr/>
                </a:tc>
              </a:tr>
              <a:tr h="334406">
                <a:tc>
                  <a:txBody>
                    <a:bodyPr/>
                    <a:lstStyle/>
                    <a:p>
                      <a:pPr marL="0" algn="l" defTabSz="914400" rtl="0" eaLnBrk="1" latinLnBrk="0" hangingPunct="1"/>
                      <a:r>
                        <a:rPr lang="en-US" sz="1000" kern="1200" dirty="0" smtClean="0">
                          <a:solidFill>
                            <a:schemeClr val="dk1"/>
                          </a:solidFill>
                          <a:latin typeface="Times New Roman" pitchFamily="18" charset="0"/>
                          <a:ea typeface="+mn-ea"/>
                          <a:cs typeface="Times New Roman" pitchFamily="18" charset="0"/>
                        </a:rPr>
                        <a:t>10</a:t>
                      </a:r>
                      <a:endParaRPr lang="en-US" sz="1000" kern="1200" dirty="0">
                        <a:solidFill>
                          <a:schemeClr val="dk1"/>
                        </a:solidFill>
                        <a:latin typeface="Times New Roman" pitchFamily="18" charset="0"/>
                        <a:ea typeface="+mn-ea"/>
                        <a:cs typeface="Times New Roman" pitchFamily="18" charset="0"/>
                      </a:endParaRPr>
                    </a:p>
                  </a:txBody>
                  <a:tcPr/>
                </a:tc>
                <a:tc>
                  <a:txBody>
                    <a:bodyPr/>
                    <a:lstStyle/>
                    <a:p>
                      <a:pPr marL="0" algn="l" defTabSz="914400" rtl="0" eaLnBrk="1" latinLnBrk="0" hangingPunct="1"/>
                      <a:r>
                        <a:rPr lang="en-US" sz="1000" kern="1200" dirty="0" err="1" smtClean="0">
                          <a:solidFill>
                            <a:schemeClr val="dk1"/>
                          </a:solidFill>
                          <a:latin typeface="Times New Roman" pitchFamily="18" charset="0"/>
                          <a:ea typeface="+mn-ea"/>
                          <a:cs typeface="Times New Roman" pitchFamily="18" charset="0"/>
                        </a:rPr>
                        <a:t>Panch-Mahal</a:t>
                      </a:r>
                      <a:r>
                        <a:rPr lang="en-US" sz="1000" kern="1200" dirty="0" smtClean="0">
                          <a:solidFill>
                            <a:schemeClr val="dk1"/>
                          </a:solidFill>
                          <a:latin typeface="Times New Roman" pitchFamily="18" charset="0"/>
                          <a:ea typeface="+mn-ea"/>
                          <a:cs typeface="Times New Roman" pitchFamily="18" charset="0"/>
                        </a:rPr>
                        <a:t> (</a:t>
                      </a:r>
                      <a:r>
                        <a:rPr lang="en-US" sz="1000" kern="1200" dirty="0" err="1" smtClean="0">
                          <a:solidFill>
                            <a:schemeClr val="dk1"/>
                          </a:solidFill>
                          <a:latin typeface="Times New Roman" pitchFamily="18" charset="0"/>
                          <a:ea typeface="+mn-ea"/>
                          <a:cs typeface="Times New Roman" pitchFamily="18" charset="0"/>
                        </a:rPr>
                        <a:t>Godhara</a:t>
                      </a:r>
                      <a:r>
                        <a:rPr lang="en-US" sz="1000" kern="1200" dirty="0" smtClean="0">
                          <a:solidFill>
                            <a:schemeClr val="dk1"/>
                          </a:solidFill>
                          <a:latin typeface="Times New Roman" pitchFamily="18" charset="0"/>
                          <a:ea typeface="+mn-ea"/>
                          <a:cs typeface="Times New Roman" pitchFamily="18" charset="0"/>
                        </a:rPr>
                        <a:t>)</a:t>
                      </a:r>
                      <a:endParaRPr lang="en-US" sz="1000" kern="1200" dirty="0">
                        <a:solidFill>
                          <a:schemeClr val="dk1"/>
                        </a:solidFill>
                        <a:latin typeface="Times New Roman" pitchFamily="18" charset="0"/>
                        <a:ea typeface="+mn-ea"/>
                        <a:cs typeface="Times New Roman" pitchFamily="18" charset="0"/>
                      </a:endParaRPr>
                    </a:p>
                  </a:txBody>
                  <a:tcPr/>
                </a:tc>
              </a:tr>
              <a:tr h="205788">
                <a:tc>
                  <a:txBody>
                    <a:bodyPr/>
                    <a:lstStyle/>
                    <a:p>
                      <a:pPr marL="0" algn="l" defTabSz="914400" rtl="0" eaLnBrk="1" latinLnBrk="0" hangingPunct="1"/>
                      <a:r>
                        <a:rPr lang="en-US" sz="1000" kern="1200" dirty="0" smtClean="0">
                          <a:solidFill>
                            <a:schemeClr val="dk1"/>
                          </a:solidFill>
                          <a:latin typeface="Times New Roman" pitchFamily="18" charset="0"/>
                          <a:ea typeface="+mn-ea"/>
                          <a:cs typeface="Times New Roman" pitchFamily="18" charset="0"/>
                        </a:rPr>
                        <a:t>11</a:t>
                      </a:r>
                      <a:endParaRPr lang="en-US" sz="1000" kern="1200" dirty="0">
                        <a:solidFill>
                          <a:schemeClr val="dk1"/>
                        </a:solidFill>
                        <a:latin typeface="Times New Roman" pitchFamily="18" charset="0"/>
                        <a:ea typeface="+mn-ea"/>
                        <a:cs typeface="Times New Roman" pitchFamily="18" charset="0"/>
                      </a:endParaRPr>
                    </a:p>
                  </a:txBody>
                  <a:tcPr/>
                </a:tc>
                <a:tc>
                  <a:txBody>
                    <a:bodyPr/>
                    <a:lstStyle/>
                    <a:p>
                      <a:pPr marL="0" algn="l" defTabSz="914400" rtl="0" eaLnBrk="1" latinLnBrk="0" hangingPunct="1"/>
                      <a:r>
                        <a:rPr lang="en-US" sz="1000" kern="1200" dirty="0" smtClean="0">
                          <a:solidFill>
                            <a:schemeClr val="dk1"/>
                          </a:solidFill>
                          <a:latin typeface="Times New Roman" pitchFamily="18" charset="0"/>
                          <a:ea typeface="+mn-ea"/>
                          <a:cs typeface="Times New Roman" pitchFamily="18" charset="0"/>
                        </a:rPr>
                        <a:t>Surat</a:t>
                      </a:r>
                      <a:endParaRPr lang="en-US" sz="1000" kern="1200" dirty="0">
                        <a:solidFill>
                          <a:schemeClr val="dk1"/>
                        </a:solidFill>
                        <a:latin typeface="Times New Roman" pitchFamily="18" charset="0"/>
                        <a:ea typeface="+mn-ea"/>
                        <a:cs typeface="Times New Roman" pitchFamily="18" charset="0"/>
                      </a:endParaRPr>
                    </a:p>
                  </a:txBody>
                  <a:tcPr/>
                </a:tc>
              </a:tr>
              <a:tr h="205788">
                <a:tc>
                  <a:txBody>
                    <a:bodyPr/>
                    <a:lstStyle/>
                    <a:p>
                      <a:pPr marL="0" algn="l" defTabSz="914400" rtl="0" eaLnBrk="1" latinLnBrk="0" hangingPunct="1"/>
                      <a:r>
                        <a:rPr lang="en-US" sz="1000" kern="1200" dirty="0" smtClean="0">
                          <a:solidFill>
                            <a:schemeClr val="dk1"/>
                          </a:solidFill>
                          <a:latin typeface="Times New Roman" pitchFamily="18" charset="0"/>
                          <a:ea typeface="+mn-ea"/>
                          <a:cs typeface="Times New Roman" pitchFamily="18" charset="0"/>
                        </a:rPr>
                        <a:t>12</a:t>
                      </a:r>
                      <a:endParaRPr lang="en-US" sz="1000" kern="1200" dirty="0">
                        <a:solidFill>
                          <a:schemeClr val="dk1"/>
                        </a:solidFill>
                        <a:latin typeface="Times New Roman" pitchFamily="18" charset="0"/>
                        <a:ea typeface="+mn-ea"/>
                        <a:cs typeface="Times New Roman" pitchFamily="18" charset="0"/>
                      </a:endParaRPr>
                    </a:p>
                  </a:txBody>
                  <a:tcPr/>
                </a:tc>
                <a:tc>
                  <a:txBody>
                    <a:bodyPr/>
                    <a:lstStyle/>
                    <a:p>
                      <a:pPr marL="0" algn="l" defTabSz="914400" rtl="0" eaLnBrk="1" latinLnBrk="0" hangingPunct="1"/>
                      <a:r>
                        <a:rPr lang="en-US" sz="1000" kern="1200" dirty="0" err="1" smtClean="0">
                          <a:solidFill>
                            <a:schemeClr val="dk1"/>
                          </a:solidFill>
                          <a:latin typeface="Times New Roman" pitchFamily="18" charset="0"/>
                          <a:ea typeface="+mn-ea"/>
                          <a:cs typeface="Times New Roman" pitchFamily="18" charset="0"/>
                        </a:rPr>
                        <a:t>Tapi</a:t>
                      </a:r>
                      <a:r>
                        <a:rPr lang="en-US" sz="1000" kern="1200" dirty="0" smtClean="0">
                          <a:solidFill>
                            <a:schemeClr val="dk1"/>
                          </a:solidFill>
                          <a:latin typeface="Times New Roman" pitchFamily="18" charset="0"/>
                          <a:ea typeface="+mn-ea"/>
                          <a:cs typeface="Times New Roman" pitchFamily="18" charset="0"/>
                        </a:rPr>
                        <a:t> (</a:t>
                      </a:r>
                      <a:r>
                        <a:rPr lang="en-US" sz="1000" kern="1200" dirty="0" err="1" smtClean="0">
                          <a:solidFill>
                            <a:schemeClr val="dk1"/>
                          </a:solidFill>
                          <a:latin typeface="Times New Roman" pitchFamily="18" charset="0"/>
                          <a:ea typeface="+mn-ea"/>
                          <a:cs typeface="Times New Roman" pitchFamily="18" charset="0"/>
                        </a:rPr>
                        <a:t>Vyara</a:t>
                      </a:r>
                      <a:r>
                        <a:rPr lang="en-US" sz="1000" kern="1200" dirty="0" smtClean="0">
                          <a:solidFill>
                            <a:schemeClr val="dk1"/>
                          </a:solidFill>
                          <a:latin typeface="Times New Roman" pitchFamily="18" charset="0"/>
                          <a:ea typeface="+mn-ea"/>
                          <a:cs typeface="Times New Roman" pitchFamily="18" charset="0"/>
                        </a:rPr>
                        <a:t>)</a:t>
                      </a:r>
                      <a:endParaRPr lang="en-US" sz="1000" kern="1200" dirty="0">
                        <a:solidFill>
                          <a:schemeClr val="dk1"/>
                        </a:solidFill>
                        <a:latin typeface="Times New Roman" pitchFamily="18" charset="0"/>
                        <a:ea typeface="+mn-ea"/>
                        <a:cs typeface="Times New Roman" pitchFamily="18" charset="0"/>
                      </a:endParaRPr>
                    </a:p>
                  </a:txBody>
                  <a:tcPr/>
                </a:tc>
              </a:tr>
              <a:tr h="205788">
                <a:tc>
                  <a:txBody>
                    <a:bodyPr/>
                    <a:lstStyle/>
                    <a:p>
                      <a:pPr marL="0" algn="l" defTabSz="914400" rtl="0" eaLnBrk="1" latinLnBrk="0" hangingPunct="1"/>
                      <a:r>
                        <a:rPr lang="en-US" sz="1000" kern="1200" dirty="0" smtClean="0">
                          <a:solidFill>
                            <a:schemeClr val="dk1"/>
                          </a:solidFill>
                          <a:latin typeface="Times New Roman" pitchFamily="18" charset="0"/>
                          <a:ea typeface="+mn-ea"/>
                          <a:cs typeface="Times New Roman" pitchFamily="18" charset="0"/>
                        </a:rPr>
                        <a:t>13</a:t>
                      </a:r>
                      <a:endParaRPr lang="en-US" sz="1000" kern="1200" dirty="0">
                        <a:solidFill>
                          <a:schemeClr val="dk1"/>
                        </a:solidFill>
                        <a:latin typeface="Times New Roman" pitchFamily="18" charset="0"/>
                        <a:ea typeface="+mn-ea"/>
                        <a:cs typeface="Times New Roman" pitchFamily="18" charset="0"/>
                      </a:endParaRPr>
                    </a:p>
                  </a:txBody>
                  <a:tcPr/>
                </a:tc>
                <a:tc>
                  <a:txBody>
                    <a:bodyPr/>
                    <a:lstStyle/>
                    <a:p>
                      <a:pPr marL="0" algn="l" defTabSz="914400" rtl="0" eaLnBrk="1" latinLnBrk="0" hangingPunct="1"/>
                      <a:r>
                        <a:rPr lang="en-US" sz="1000" kern="1200" dirty="0" err="1" smtClean="0">
                          <a:solidFill>
                            <a:schemeClr val="dk1"/>
                          </a:solidFill>
                          <a:latin typeface="Times New Roman" pitchFamily="18" charset="0"/>
                          <a:ea typeface="+mn-ea"/>
                          <a:cs typeface="Times New Roman" pitchFamily="18" charset="0"/>
                        </a:rPr>
                        <a:t>Vadodara</a:t>
                      </a:r>
                      <a:endParaRPr lang="en-US" sz="1000" kern="1200" dirty="0">
                        <a:solidFill>
                          <a:schemeClr val="dk1"/>
                        </a:solidFill>
                        <a:latin typeface="Times New Roman" pitchFamily="18" charset="0"/>
                        <a:ea typeface="+mn-ea"/>
                        <a:cs typeface="Times New Roman" pitchFamily="18" charset="0"/>
                      </a:endParaRPr>
                    </a:p>
                  </a:txBody>
                  <a:tcPr/>
                </a:tc>
              </a:tr>
              <a:tr h="205788">
                <a:tc>
                  <a:txBody>
                    <a:bodyPr/>
                    <a:lstStyle/>
                    <a:p>
                      <a:pPr marL="0" algn="l" defTabSz="914400" rtl="0" eaLnBrk="1" latinLnBrk="0" hangingPunct="1"/>
                      <a:r>
                        <a:rPr lang="en-US" sz="1000" kern="1200" dirty="0" smtClean="0">
                          <a:solidFill>
                            <a:schemeClr val="dk1"/>
                          </a:solidFill>
                          <a:latin typeface="Times New Roman" pitchFamily="18" charset="0"/>
                          <a:ea typeface="+mn-ea"/>
                          <a:cs typeface="Times New Roman" pitchFamily="18" charset="0"/>
                        </a:rPr>
                        <a:t>14</a:t>
                      </a:r>
                      <a:endParaRPr lang="en-US" sz="1000" kern="1200" dirty="0">
                        <a:solidFill>
                          <a:schemeClr val="dk1"/>
                        </a:solidFill>
                        <a:latin typeface="Times New Roman" pitchFamily="18" charset="0"/>
                        <a:ea typeface="+mn-ea"/>
                        <a:cs typeface="Times New Roman" pitchFamily="18" charset="0"/>
                      </a:endParaRPr>
                    </a:p>
                  </a:txBody>
                  <a:tcPr/>
                </a:tc>
                <a:tc>
                  <a:txBody>
                    <a:bodyPr/>
                    <a:lstStyle/>
                    <a:p>
                      <a:pPr marL="0" algn="l" defTabSz="914400" rtl="0" eaLnBrk="1" latinLnBrk="0" hangingPunct="1"/>
                      <a:r>
                        <a:rPr lang="en-US" sz="1000" kern="1200" dirty="0" err="1" smtClean="0">
                          <a:solidFill>
                            <a:schemeClr val="dk1"/>
                          </a:solidFill>
                          <a:latin typeface="Times New Roman" pitchFamily="18" charset="0"/>
                          <a:ea typeface="+mn-ea"/>
                          <a:cs typeface="Times New Roman" pitchFamily="18" charset="0"/>
                        </a:rPr>
                        <a:t>Valsad</a:t>
                      </a:r>
                      <a:endParaRPr lang="en-US" sz="1000" kern="1200" dirty="0">
                        <a:solidFill>
                          <a:schemeClr val="dk1"/>
                        </a:solidFill>
                        <a:latin typeface="Times New Roman" pitchFamily="18" charset="0"/>
                        <a:ea typeface="+mn-ea"/>
                        <a:cs typeface="Times New Roman" pitchFamily="18" charset="0"/>
                      </a:endParaRPr>
                    </a:p>
                  </a:txBody>
                  <a:tcPr/>
                </a:tc>
              </a:tr>
              <a:tr h="205788">
                <a:tc>
                  <a:txBody>
                    <a:bodyPr/>
                    <a:lstStyle/>
                    <a:p>
                      <a:pPr marL="0" algn="l" defTabSz="914400" rtl="0" eaLnBrk="1" latinLnBrk="0" hangingPunct="1"/>
                      <a:r>
                        <a:rPr lang="en-US" sz="1000" kern="1200" dirty="0" smtClean="0">
                          <a:solidFill>
                            <a:schemeClr val="dk1"/>
                          </a:solidFill>
                          <a:latin typeface="Times New Roman" pitchFamily="18" charset="0"/>
                          <a:ea typeface="+mn-ea"/>
                          <a:cs typeface="Times New Roman" pitchFamily="18" charset="0"/>
                        </a:rPr>
                        <a:t>15</a:t>
                      </a:r>
                      <a:endParaRPr lang="en-US" sz="1000" kern="1200" dirty="0">
                        <a:solidFill>
                          <a:schemeClr val="dk1"/>
                        </a:solidFill>
                        <a:latin typeface="Times New Roman" pitchFamily="18" charset="0"/>
                        <a:ea typeface="+mn-ea"/>
                        <a:cs typeface="Times New Roman" pitchFamily="18" charset="0"/>
                      </a:endParaRPr>
                    </a:p>
                  </a:txBody>
                  <a:tcPr/>
                </a:tc>
                <a:tc>
                  <a:txBody>
                    <a:bodyPr/>
                    <a:lstStyle/>
                    <a:p>
                      <a:pPr marL="0" algn="l" defTabSz="914400" rtl="0" eaLnBrk="1" latinLnBrk="0" hangingPunct="1"/>
                      <a:r>
                        <a:rPr lang="en-US" sz="1000" kern="1200" dirty="0" smtClean="0">
                          <a:solidFill>
                            <a:schemeClr val="dk1"/>
                          </a:solidFill>
                          <a:latin typeface="Times New Roman" pitchFamily="18" charset="0"/>
                          <a:ea typeface="+mn-ea"/>
                          <a:cs typeface="Times New Roman" pitchFamily="18" charset="0"/>
                        </a:rPr>
                        <a:t>Narmada (</a:t>
                      </a:r>
                      <a:r>
                        <a:rPr lang="en-US" sz="1000" kern="1200" dirty="0" err="1" smtClean="0">
                          <a:solidFill>
                            <a:schemeClr val="dk1"/>
                          </a:solidFill>
                          <a:latin typeface="Times New Roman" pitchFamily="18" charset="0"/>
                          <a:ea typeface="+mn-ea"/>
                          <a:cs typeface="Times New Roman" pitchFamily="18" charset="0"/>
                        </a:rPr>
                        <a:t>Rajpipala</a:t>
                      </a:r>
                      <a:r>
                        <a:rPr lang="en-US" sz="1000" kern="1200" dirty="0" smtClean="0">
                          <a:solidFill>
                            <a:schemeClr val="dk1"/>
                          </a:solidFill>
                          <a:latin typeface="Times New Roman" pitchFamily="18" charset="0"/>
                          <a:ea typeface="+mn-ea"/>
                          <a:cs typeface="Times New Roman" pitchFamily="18" charset="0"/>
                        </a:rPr>
                        <a:t>)</a:t>
                      </a:r>
                      <a:endParaRPr lang="en-US" sz="1000" kern="1200" dirty="0">
                        <a:solidFill>
                          <a:schemeClr val="dk1"/>
                        </a:solidFill>
                        <a:latin typeface="Times New Roman" pitchFamily="18" charset="0"/>
                        <a:ea typeface="+mn-ea"/>
                        <a:cs typeface="Times New Roman" pitchFamily="18" charset="0"/>
                      </a:endParaRPr>
                    </a:p>
                  </a:txBody>
                  <a:tcPr/>
                </a:tc>
              </a:tr>
              <a:tr h="205788">
                <a:tc>
                  <a:txBody>
                    <a:bodyPr/>
                    <a:lstStyle/>
                    <a:p>
                      <a:pPr marL="0" algn="l" defTabSz="914400" rtl="0" eaLnBrk="1" latinLnBrk="0" hangingPunct="1"/>
                      <a:r>
                        <a:rPr lang="en-US" sz="1000" kern="1200" dirty="0" smtClean="0">
                          <a:solidFill>
                            <a:schemeClr val="dk1"/>
                          </a:solidFill>
                          <a:latin typeface="Times New Roman" pitchFamily="18" charset="0"/>
                          <a:ea typeface="+mn-ea"/>
                          <a:cs typeface="Times New Roman" pitchFamily="18" charset="0"/>
                        </a:rPr>
                        <a:t>16</a:t>
                      </a:r>
                      <a:endParaRPr lang="en-US" sz="1000" kern="1200" dirty="0">
                        <a:solidFill>
                          <a:schemeClr val="dk1"/>
                        </a:solidFill>
                        <a:latin typeface="Times New Roman" pitchFamily="18" charset="0"/>
                        <a:ea typeface="+mn-ea"/>
                        <a:cs typeface="Times New Roman" pitchFamily="18" charset="0"/>
                      </a:endParaRPr>
                    </a:p>
                  </a:txBody>
                  <a:tcPr/>
                </a:tc>
                <a:tc>
                  <a:txBody>
                    <a:bodyPr/>
                    <a:lstStyle/>
                    <a:p>
                      <a:pPr marL="0" algn="l" defTabSz="914400" rtl="0" eaLnBrk="1" latinLnBrk="0" hangingPunct="1"/>
                      <a:r>
                        <a:rPr lang="en-US" sz="1000" kern="1200" dirty="0" smtClean="0">
                          <a:solidFill>
                            <a:schemeClr val="dk1"/>
                          </a:solidFill>
                          <a:latin typeface="Times New Roman" pitchFamily="18" charset="0"/>
                          <a:ea typeface="+mn-ea"/>
                          <a:cs typeface="Times New Roman" pitchFamily="18" charset="0"/>
                        </a:rPr>
                        <a:t>Daman</a:t>
                      </a:r>
                      <a:endParaRPr lang="en-US" sz="1000" kern="1200" dirty="0">
                        <a:solidFill>
                          <a:schemeClr val="dk1"/>
                        </a:solidFill>
                        <a:latin typeface="Times New Roman" pitchFamily="18" charset="0"/>
                        <a:ea typeface="+mn-ea"/>
                        <a:cs typeface="Times New Roman" pitchFamily="18" charset="0"/>
                      </a:endParaRPr>
                    </a:p>
                  </a:txBody>
                  <a:tcPr/>
                </a:tc>
              </a:tr>
              <a:tr h="205788">
                <a:tc>
                  <a:txBody>
                    <a:bodyPr/>
                    <a:lstStyle/>
                    <a:p>
                      <a:pPr marL="0" algn="l" defTabSz="914400" rtl="0" eaLnBrk="1" latinLnBrk="0" hangingPunct="1"/>
                      <a:r>
                        <a:rPr lang="en-US" sz="1000" kern="1200" dirty="0" smtClean="0">
                          <a:solidFill>
                            <a:schemeClr val="dk1"/>
                          </a:solidFill>
                          <a:latin typeface="Times New Roman" pitchFamily="18" charset="0"/>
                          <a:ea typeface="+mn-ea"/>
                          <a:cs typeface="Times New Roman" pitchFamily="18" charset="0"/>
                        </a:rPr>
                        <a:t>17</a:t>
                      </a:r>
                      <a:endParaRPr lang="en-US" sz="1000" kern="1200" dirty="0">
                        <a:solidFill>
                          <a:schemeClr val="dk1"/>
                        </a:solidFill>
                        <a:latin typeface="Times New Roman" pitchFamily="18" charset="0"/>
                        <a:ea typeface="+mn-ea"/>
                        <a:cs typeface="Times New Roman" pitchFamily="18" charset="0"/>
                      </a:endParaRPr>
                    </a:p>
                  </a:txBody>
                  <a:tcPr/>
                </a:tc>
                <a:tc>
                  <a:txBody>
                    <a:bodyPr/>
                    <a:lstStyle/>
                    <a:p>
                      <a:pPr marL="0" algn="l" defTabSz="914400" rtl="0" eaLnBrk="1" latinLnBrk="0" hangingPunct="1"/>
                      <a:r>
                        <a:rPr lang="en-US" sz="1000" kern="1200" dirty="0" smtClean="0">
                          <a:solidFill>
                            <a:schemeClr val="dk1"/>
                          </a:solidFill>
                          <a:latin typeface="Times New Roman" pitchFamily="18" charset="0"/>
                          <a:ea typeface="+mn-ea"/>
                          <a:cs typeface="Times New Roman" pitchFamily="18" charset="0"/>
                        </a:rPr>
                        <a:t>Diu</a:t>
                      </a:r>
                      <a:endParaRPr lang="en-US" sz="1000" kern="1200" dirty="0">
                        <a:solidFill>
                          <a:schemeClr val="dk1"/>
                        </a:solidFill>
                        <a:latin typeface="Times New Roman" pitchFamily="18" charset="0"/>
                        <a:ea typeface="+mn-ea"/>
                        <a:cs typeface="Times New Roman" pitchFamily="18" charset="0"/>
                      </a:endParaRPr>
                    </a:p>
                  </a:txBody>
                  <a:tcPr/>
                </a:tc>
              </a:tr>
            </a:tbl>
          </a:graphicData>
        </a:graphic>
      </p:graphicFrame>
      <p:sp>
        <p:nvSpPr>
          <p:cNvPr id="5" name="TextBox 4"/>
          <p:cNvSpPr txBox="1"/>
          <p:nvPr/>
        </p:nvSpPr>
        <p:spPr>
          <a:xfrm>
            <a:off x="609600" y="6172200"/>
            <a:ext cx="7315200" cy="738664"/>
          </a:xfrm>
          <a:prstGeom prst="rect">
            <a:avLst/>
          </a:prstGeom>
          <a:noFill/>
        </p:spPr>
        <p:txBody>
          <a:bodyPr wrap="square" rtlCol="0">
            <a:spAutoFit/>
          </a:bodyPr>
          <a:lstStyle/>
          <a:p>
            <a:r>
              <a:rPr lang="en-US" sz="1400" dirty="0" smtClean="0">
                <a:solidFill>
                  <a:srgbClr val="002060"/>
                </a:solidFill>
              </a:rPr>
              <a:t>At present, RCI SVNIT Surat is working with total 40 Participating Institutes.</a:t>
            </a:r>
          </a:p>
          <a:p>
            <a:r>
              <a:rPr lang="en-US" sz="1400" dirty="0" smtClean="0">
                <a:solidFill>
                  <a:srgbClr val="002060"/>
                </a:solidFill>
              </a:rPr>
              <a:t>IIT Gandhinagar is working with total 41 Participating Institutes. </a:t>
            </a:r>
          </a:p>
          <a:p>
            <a:r>
              <a:rPr lang="en-US" sz="1400" dirty="0" smtClean="0">
                <a:solidFill>
                  <a:srgbClr val="002060"/>
                </a:solidFill>
              </a:rPr>
              <a:t> </a:t>
            </a:r>
            <a:endParaRPr lang="en-US" sz="1400" dirty="0">
              <a:solidFill>
                <a:srgbClr val="002060"/>
              </a:solidFill>
            </a:endParaRPr>
          </a:p>
        </p:txBody>
      </p:sp>
      <p:graphicFrame>
        <p:nvGraphicFramePr>
          <p:cNvPr id="6" name="Content Placeholder 3"/>
          <p:cNvGraphicFramePr>
            <a:graphicFrameLocks/>
          </p:cNvGraphicFramePr>
          <p:nvPr/>
        </p:nvGraphicFramePr>
        <p:xfrm>
          <a:off x="4267200" y="838200"/>
          <a:ext cx="2743200" cy="4967366"/>
        </p:xfrm>
        <a:graphic>
          <a:graphicData uri="http://schemas.openxmlformats.org/drawingml/2006/table">
            <a:tbl>
              <a:tblPr firstRow="1" bandRow="1">
                <a:tableStyleId>{5C22544A-7EE6-4342-B048-85BDC9FD1C3A}</a:tableStyleId>
              </a:tblPr>
              <a:tblGrid>
                <a:gridCol w="1371600"/>
                <a:gridCol w="1371600"/>
              </a:tblGrid>
              <a:tr h="205788">
                <a:tc gridSpan="2">
                  <a:txBody>
                    <a:bodyPr/>
                    <a:lstStyle/>
                    <a:p>
                      <a:pPr marL="0" algn="l" defTabSz="914400" rtl="0" eaLnBrk="1" latinLnBrk="0" hangingPunct="1"/>
                      <a:r>
                        <a:rPr lang="en-US" sz="1000" kern="1200" dirty="0" smtClean="0">
                          <a:solidFill>
                            <a:srgbClr val="002060"/>
                          </a:solidFill>
                          <a:latin typeface="+mn-lt"/>
                          <a:ea typeface="+mn-ea"/>
                          <a:cs typeface="+mn-cs"/>
                        </a:rPr>
                        <a:t>RCI</a:t>
                      </a:r>
                      <a:r>
                        <a:rPr lang="en-US" sz="1000" kern="1200" baseline="0" dirty="0" smtClean="0">
                          <a:solidFill>
                            <a:srgbClr val="002060"/>
                          </a:solidFill>
                          <a:latin typeface="+mn-lt"/>
                          <a:ea typeface="+mn-ea"/>
                          <a:cs typeface="+mn-cs"/>
                        </a:rPr>
                        <a:t> IIT Gandhinagar</a:t>
                      </a:r>
                      <a:endParaRPr lang="en-US" sz="1000" kern="1200" dirty="0">
                        <a:solidFill>
                          <a:srgbClr val="002060"/>
                        </a:solidFill>
                        <a:latin typeface="+mn-lt"/>
                        <a:ea typeface="+mn-ea"/>
                        <a:cs typeface="+mn-cs"/>
                      </a:endParaRPr>
                    </a:p>
                  </a:txBody>
                  <a:tcPr/>
                </a:tc>
                <a:tc hMerge="1">
                  <a:txBody>
                    <a:bodyPr/>
                    <a:lstStyle/>
                    <a:p>
                      <a:pPr marL="0" algn="l" defTabSz="914400" rtl="0" eaLnBrk="1" latinLnBrk="0" hangingPunct="1"/>
                      <a:endParaRPr lang="en-US" sz="1000" kern="1200" dirty="0">
                        <a:solidFill>
                          <a:schemeClr val="bg1"/>
                        </a:solidFill>
                        <a:latin typeface="+mn-lt"/>
                        <a:ea typeface="+mn-ea"/>
                        <a:cs typeface="+mn-cs"/>
                      </a:endParaRPr>
                    </a:p>
                  </a:txBody>
                  <a:tcPr/>
                </a:tc>
              </a:tr>
              <a:tr h="205788">
                <a:tc>
                  <a:txBody>
                    <a:bodyPr/>
                    <a:lstStyle/>
                    <a:p>
                      <a:pPr marL="0" algn="l" defTabSz="914400" rtl="0" eaLnBrk="1" latinLnBrk="0" hangingPunct="1"/>
                      <a:r>
                        <a:rPr lang="en-US" sz="1000" kern="1200" dirty="0" smtClean="0">
                          <a:solidFill>
                            <a:srgbClr val="002060"/>
                          </a:solidFill>
                          <a:latin typeface="+mn-lt"/>
                          <a:ea typeface="+mn-ea"/>
                          <a:cs typeface="+mn-cs"/>
                        </a:rPr>
                        <a:t>Sr. No.</a:t>
                      </a:r>
                      <a:endParaRPr lang="en-US" sz="1000" kern="1200" dirty="0">
                        <a:solidFill>
                          <a:srgbClr val="002060"/>
                        </a:solidFill>
                        <a:latin typeface="+mn-lt"/>
                        <a:ea typeface="+mn-ea"/>
                        <a:cs typeface="+mn-cs"/>
                      </a:endParaRPr>
                    </a:p>
                  </a:txBody>
                  <a:tcPr/>
                </a:tc>
                <a:tc>
                  <a:txBody>
                    <a:bodyPr/>
                    <a:lstStyle/>
                    <a:p>
                      <a:pPr marL="0" algn="l" defTabSz="914400" rtl="0" eaLnBrk="1" latinLnBrk="0" hangingPunct="1"/>
                      <a:r>
                        <a:rPr lang="en-US" sz="1000" kern="1200" dirty="0" smtClean="0">
                          <a:solidFill>
                            <a:srgbClr val="002060"/>
                          </a:solidFill>
                          <a:latin typeface="+mn-lt"/>
                          <a:ea typeface="+mn-ea"/>
                          <a:cs typeface="+mn-cs"/>
                        </a:rPr>
                        <a:t>Name of District</a:t>
                      </a:r>
                      <a:endParaRPr lang="en-US" sz="1000" kern="1200" dirty="0">
                        <a:solidFill>
                          <a:srgbClr val="002060"/>
                        </a:solidFill>
                        <a:latin typeface="+mn-lt"/>
                        <a:ea typeface="+mn-ea"/>
                        <a:cs typeface="+mn-cs"/>
                      </a:endParaRPr>
                    </a:p>
                  </a:txBody>
                  <a:tcPr/>
                </a:tc>
              </a:tr>
              <a:tr h="205788">
                <a:tc>
                  <a:txBody>
                    <a:bodyPr/>
                    <a:lstStyle/>
                    <a:p>
                      <a:pPr marL="0" algn="l" defTabSz="914400" rtl="0" eaLnBrk="1" latinLnBrk="0" hangingPunct="1"/>
                      <a:r>
                        <a:rPr lang="en-US" sz="1000" kern="1200" dirty="0" smtClean="0">
                          <a:solidFill>
                            <a:schemeClr val="dk1"/>
                          </a:solidFill>
                          <a:latin typeface="Times New Roman" pitchFamily="18" charset="0"/>
                          <a:ea typeface="+mn-ea"/>
                          <a:cs typeface="Times New Roman" pitchFamily="18" charset="0"/>
                        </a:rPr>
                        <a:t>1</a:t>
                      </a:r>
                      <a:endParaRPr lang="en-US" sz="1000" kern="1200" dirty="0">
                        <a:solidFill>
                          <a:schemeClr val="dk1"/>
                        </a:solidFill>
                        <a:latin typeface="Times New Roman" pitchFamily="18" charset="0"/>
                        <a:ea typeface="+mn-ea"/>
                        <a:cs typeface="Times New Roman" pitchFamily="18" charset="0"/>
                      </a:endParaRPr>
                    </a:p>
                  </a:txBody>
                  <a:tcPr/>
                </a:tc>
                <a:tc>
                  <a:txBody>
                    <a:bodyPr/>
                    <a:lstStyle/>
                    <a:p>
                      <a:pPr marL="0" algn="l" defTabSz="914400" rtl="0" eaLnBrk="1" latinLnBrk="0" hangingPunct="1"/>
                      <a:r>
                        <a:rPr lang="en-US" sz="1000" kern="1200" dirty="0" err="1" smtClean="0">
                          <a:solidFill>
                            <a:schemeClr val="dk1"/>
                          </a:solidFill>
                          <a:latin typeface="Times New Roman" pitchFamily="18" charset="0"/>
                          <a:ea typeface="+mn-ea"/>
                          <a:cs typeface="Times New Roman" pitchFamily="18" charset="0"/>
                        </a:rPr>
                        <a:t>Ahmedabad</a:t>
                      </a:r>
                      <a:endParaRPr lang="en-US" sz="1000" kern="1200" dirty="0">
                        <a:solidFill>
                          <a:schemeClr val="dk1"/>
                        </a:solidFill>
                        <a:latin typeface="Times New Roman" pitchFamily="18" charset="0"/>
                        <a:ea typeface="+mn-ea"/>
                        <a:cs typeface="Times New Roman" pitchFamily="18" charset="0"/>
                      </a:endParaRPr>
                    </a:p>
                  </a:txBody>
                  <a:tcPr/>
                </a:tc>
              </a:tr>
              <a:tr h="205788">
                <a:tc>
                  <a:txBody>
                    <a:bodyPr/>
                    <a:lstStyle/>
                    <a:p>
                      <a:pPr marL="0" algn="l" defTabSz="914400" rtl="0" eaLnBrk="1" latinLnBrk="0" hangingPunct="1"/>
                      <a:r>
                        <a:rPr lang="en-US" sz="1000" kern="1200" dirty="0" smtClean="0">
                          <a:solidFill>
                            <a:schemeClr val="dk1"/>
                          </a:solidFill>
                          <a:latin typeface="Times New Roman" pitchFamily="18" charset="0"/>
                          <a:ea typeface="+mn-ea"/>
                          <a:cs typeface="Times New Roman" pitchFamily="18" charset="0"/>
                        </a:rPr>
                        <a:t>2</a:t>
                      </a:r>
                      <a:endParaRPr lang="en-US" sz="1000" kern="1200" dirty="0">
                        <a:solidFill>
                          <a:schemeClr val="dk1"/>
                        </a:solidFill>
                        <a:latin typeface="Times New Roman" pitchFamily="18" charset="0"/>
                        <a:ea typeface="+mn-ea"/>
                        <a:cs typeface="Times New Roman" pitchFamily="18" charset="0"/>
                      </a:endParaRPr>
                    </a:p>
                  </a:txBody>
                  <a:tcPr/>
                </a:tc>
                <a:tc>
                  <a:txBody>
                    <a:bodyPr/>
                    <a:lstStyle/>
                    <a:p>
                      <a:pPr marL="0" algn="l" defTabSz="914400" rtl="0" eaLnBrk="1" latinLnBrk="0" hangingPunct="1"/>
                      <a:r>
                        <a:rPr lang="en-US" sz="1000" kern="1200" dirty="0" err="1" smtClean="0">
                          <a:solidFill>
                            <a:schemeClr val="dk1"/>
                          </a:solidFill>
                          <a:latin typeface="Times New Roman" pitchFamily="18" charset="0"/>
                          <a:ea typeface="+mn-ea"/>
                          <a:cs typeface="Times New Roman" pitchFamily="18" charset="0"/>
                        </a:rPr>
                        <a:t>Amroli</a:t>
                      </a:r>
                      <a:endParaRPr lang="en-US" sz="1000" kern="1200" dirty="0">
                        <a:solidFill>
                          <a:schemeClr val="dk1"/>
                        </a:solidFill>
                        <a:latin typeface="Times New Roman" pitchFamily="18" charset="0"/>
                        <a:ea typeface="+mn-ea"/>
                        <a:cs typeface="Times New Roman" pitchFamily="18" charset="0"/>
                      </a:endParaRPr>
                    </a:p>
                  </a:txBody>
                  <a:tcPr/>
                </a:tc>
              </a:tr>
              <a:tr h="205788">
                <a:tc>
                  <a:txBody>
                    <a:bodyPr/>
                    <a:lstStyle/>
                    <a:p>
                      <a:pPr marL="0" algn="l" defTabSz="914400" rtl="0" eaLnBrk="1" latinLnBrk="0" hangingPunct="1"/>
                      <a:r>
                        <a:rPr lang="en-US" sz="1000" kern="1200" dirty="0" smtClean="0">
                          <a:solidFill>
                            <a:schemeClr val="dk1"/>
                          </a:solidFill>
                          <a:latin typeface="Times New Roman" pitchFamily="18" charset="0"/>
                          <a:ea typeface="+mn-ea"/>
                          <a:cs typeface="Times New Roman" pitchFamily="18" charset="0"/>
                        </a:rPr>
                        <a:t>3</a:t>
                      </a:r>
                      <a:endParaRPr lang="en-US" sz="1000" kern="1200" dirty="0">
                        <a:solidFill>
                          <a:schemeClr val="dk1"/>
                        </a:solidFill>
                        <a:latin typeface="Times New Roman" pitchFamily="18" charset="0"/>
                        <a:ea typeface="+mn-ea"/>
                        <a:cs typeface="Times New Roman" pitchFamily="18" charset="0"/>
                      </a:endParaRPr>
                    </a:p>
                  </a:txBody>
                  <a:tcPr/>
                </a:tc>
                <a:tc>
                  <a:txBody>
                    <a:bodyPr/>
                    <a:lstStyle/>
                    <a:p>
                      <a:pPr marL="0" algn="l" defTabSz="914400" rtl="0" eaLnBrk="1" latinLnBrk="0" hangingPunct="1"/>
                      <a:r>
                        <a:rPr lang="en-US" sz="1000" kern="1200" dirty="0" err="1" smtClean="0">
                          <a:solidFill>
                            <a:schemeClr val="dk1"/>
                          </a:solidFill>
                          <a:latin typeface="Times New Roman" pitchFamily="18" charset="0"/>
                          <a:ea typeface="+mn-ea"/>
                          <a:cs typeface="Times New Roman" pitchFamily="18" charset="0"/>
                        </a:rPr>
                        <a:t>Banaskatha</a:t>
                      </a:r>
                      <a:endParaRPr lang="en-US" sz="1000" kern="1200" dirty="0">
                        <a:solidFill>
                          <a:schemeClr val="dk1"/>
                        </a:solidFill>
                        <a:latin typeface="Times New Roman" pitchFamily="18" charset="0"/>
                        <a:ea typeface="+mn-ea"/>
                        <a:cs typeface="Times New Roman" pitchFamily="18" charset="0"/>
                      </a:endParaRPr>
                    </a:p>
                  </a:txBody>
                  <a:tcPr/>
                </a:tc>
              </a:tr>
              <a:tr h="205788">
                <a:tc>
                  <a:txBody>
                    <a:bodyPr/>
                    <a:lstStyle/>
                    <a:p>
                      <a:pPr marL="0" algn="l" defTabSz="914400" rtl="0" eaLnBrk="1" latinLnBrk="0" hangingPunct="1"/>
                      <a:r>
                        <a:rPr lang="en-US" sz="1000" kern="1200" dirty="0" smtClean="0">
                          <a:solidFill>
                            <a:schemeClr val="dk1"/>
                          </a:solidFill>
                          <a:latin typeface="Times New Roman" pitchFamily="18" charset="0"/>
                          <a:ea typeface="+mn-ea"/>
                          <a:cs typeface="Times New Roman" pitchFamily="18" charset="0"/>
                        </a:rPr>
                        <a:t>4</a:t>
                      </a:r>
                      <a:endParaRPr lang="en-US" sz="1000" kern="1200" dirty="0">
                        <a:solidFill>
                          <a:schemeClr val="dk1"/>
                        </a:solidFill>
                        <a:latin typeface="Times New Roman" pitchFamily="18" charset="0"/>
                        <a:ea typeface="+mn-ea"/>
                        <a:cs typeface="Times New Roman" pitchFamily="18" charset="0"/>
                      </a:endParaRPr>
                    </a:p>
                  </a:txBody>
                  <a:tcPr/>
                </a:tc>
                <a:tc>
                  <a:txBody>
                    <a:bodyPr/>
                    <a:lstStyle/>
                    <a:p>
                      <a:pPr marL="0" algn="l" defTabSz="914400" rtl="0" eaLnBrk="1" latinLnBrk="0" hangingPunct="1"/>
                      <a:r>
                        <a:rPr lang="en-US" sz="1000" kern="1200" dirty="0" err="1" smtClean="0">
                          <a:solidFill>
                            <a:schemeClr val="dk1"/>
                          </a:solidFill>
                          <a:latin typeface="Times New Roman" pitchFamily="18" charset="0"/>
                          <a:ea typeface="+mn-ea"/>
                          <a:cs typeface="Times New Roman" pitchFamily="18" charset="0"/>
                        </a:rPr>
                        <a:t>Bhavanagar</a:t>
                      </a:r>
                      <a:endParaRPr lang="en-US" sz="1000" kern="1200" dirty="0">
                        <a:solidFill>
                          <a:schemeClr val="dk1"/>
                        </a:solidFill>
                        <a:latin typeface="Times New Roman" pitchFamily="18" charset="0"/>
                        <a:ea typeface="+mn-ea"/>
                        <a:cs typeface="Times New Roman" pitchFamily="18" charset="0"/>
                      </a:endParaRPr>
                    </a:p>
                  </a:txBody>
                  <a:tcPr/>
                </a:tc>
              </a:tr>
              <a:tr h="205788">
                <a:tc>
                  <a:txBody>
                    <a:bodyPr/>
                    <a:lstStyle/>
                    <a:p>
                      <a:pPr marL="0" algn="l" defTabSz="914400" rtl="0" eaLnBrk="1" latinLnBrk="0" hangingPunct="1"/>
                      <a:r>
                        <a:rPr lang="en-US" sz="1000" kern="1200" dirty="0" smtClean="0">
                          <a:solidFill>
                            <a:schemeClr val="dk1"/>
                          </a:solidFill>
                          <a:latin typeface="Times New Roman" pitchFamily="18" charset="0"/>
                          <a:ea typeface="+mn-ea"/>
                          <a:cs typeface="Times New Roman" pitchFamily="18" charset="0"/>
                        </a:rPr>
                        <a:t>5</a:t>
                      </a:r>
                      <a:endParaRPr lang="en-US" sz="1000" kern="1200" dirty="0">
                        <a:solidFill>
                          <a:schemeClr val="dk1"/>
                        </a:solidFill>
                        <a:latin typeface="Times New Roman" pitchFamily="18" charset="0"/>
                        <a:ea typeface="+mn-ea"/>
                        <a:cs typeface="Times New Roman" pitchFamily="18" charset="0"/>
                      </a:endParaRPr>
                    </a:p>
                  </a:txBody>
                  <a:tcPr/>
                </a:tc>
                <a:tc>
                  <a:txBody>
                    <a:bodyPr/>
                    <a:lstStyle/>
                    <a:p>
                      <a:pPr marL="0" algn="l" defTabSz="914400" rtl="0" eaLnBrk="1" latinLnBrk="0" hangingPunct="1"/>
                      <a:r>
                        <a:rPr lang="en-US" sz="1000" kern="1200" dirty="0" err="1" smtClean="0">
                          <a:solidFill>
                            <a:schemeClr val="dk1"/>
                          </a:solidFill>
                          <a:latin typeface="Times New Roman" pitchFamily="18" charset="0"/>
                          <a:ea typeface="+mn-ea"/>
                          <a:cs typeface="Times New Roman" pitchFamily="18" charset="0"/>
                        </a:rPr>
                        <a:t>Botad</a:t>
                      </a:r>
                      <a:endParaRPr lang="en-US" sz="1000" kern="1200" dirty="0">
                        <a:solidFill>
                          <a:schemeClr val="dk1"/>
                        </a:solidFill>
                        <a:latin typeface="Times New Roman" pitchFamily="18" charset="0"/>
                        <a:ea typeface="+mn-ea"/>
                        <a:cs typeface="Times New Roman" pitchFamily="18" charset="0"/>
                      </a:endParaRPr>
                    </a:p>
                  </a:txBody>
                  <a:tcPr/>
                </a:tc>
              </a:tr>
              <a:tr h="205788">
                <a:tc>
                  <a:txBody>
                    <a:bodyPr/>
                    <a:lstStyle/>
                    <a:p>
                      <a:pPr marL="0" algn="l" defTabSz="914400" rtl="0" eaLnBrk="1" latinLnBrk="0" hangingPunct="1"/>
                      <a:r>
                        <a:rPr lang="en-US" sz="1000" kern="1200" dirty="0" smtClean="0">
                          <a:solidFill>
                            <a:schemeClr val="dk1"/>
                          </a:solidFill>
                          <a:latin typeface="Times New Roman" pitchFamily="18" charset="0"/>
                          <a:ea typeface="+mn-ea"/>
                          <a:cs typeface="Times New Roman" pitchFamily="18" charset="0"/>
                        </a:rPr>
                        <a:t>6</a:t>
                      </a:r>
                      <a:endParaRPr lang="en-US" sz="1000" kern="1200" dirty="0">
                        <a:solidFill>
                          <a:schemeClr val="dk1"/>
                        </a:solidFill>
                        <a:latin typeface="Times New Roman" pitchFamily="18" charset="0"/>
                        <a:ea typeface="+mn-ea"/>
                        <a:cs typeface="Times New Roman" pitchFamily="18" charset="0"/>
                      </a:endParaRPr>
                    </a:p>
                  </a:txBody>
                  <a:tcPr/>
                </a:tc>
                <a:tc>
                  <a:txBody>
                    <a:bodyPr/>
                    <a:lstStyle/>
                    <a:p>
                      <a:pPr marL="0" algn="l" defTabSz="914400" rtl="0" eaLnBrk="1" latinLnBrk="0" hangingPunct="1"/>
                      <a:r>
                        <a:rPr lang="en-US" sz="1000" kern="1200" dirty="0" err="1" smtClean="0">
                          <a:solidFill>
                            <a:schemeClr val="dk1"/>
                          </a:solidFill>
                          <a:latin typeface="Times New Roman" pitchFamily="18" charset="0"/>
                          <a:ea typeface="+mn-ea"/>
                          <a:cs typeface="Times New Roman" pitchFamily="18" charset="0"/>
                        </a:rPr>
                        <a:t>Devbhoomi</a:t>
                      </a:r>
                      <a:r>
                        <a:rPr lang="en-US" sz="1000" kern="1200" baseline="0" dirty="0" smtClean="0">
                          <a:solidFill>
                            <a:schemeClr val="dk1"/>
                          </a:solidFill>
                          <a:latin typeface="Times New Roman" pitchFamily="18" charset="0"/>
                          <a:ea typeface="+mn-ea"/>
                          <a:cs typeface="Times New Roman" pitchFamily="18" charset="0"/>
                        </a:rPr>
                        <a:t> </a:t>
                      </a:r>
                      <a:r>
                        <a:rPr lang="en-US" sz="1000" kern="1200" baseline="0" dirty="0" err="1" smtClean="0">
                          <a:solidFill>
                            <a:schemeClr val="dk1"/>
                          </a:solidFill>
                          <a:latin typeface="Times New Roman" pitchFamily="18" charset="0"/>
                          <a:ea typeface="+mn-ea"/>
                          <a:cs typeface="Times New Roman" pitchFamily="18" charset="0"/>
                        </a:rPr>
                        <a:t>Dwarka</a:t>
                      </a:r>
                      <a:endParaRPr lang="en-US" sz="1000" kern="1200" dirty="0">
                        <a:solidFill>
                          <a:schemeClr val="dk1"/>
                        </a:solidFill>
                        <a:latin typeface="Times New Roman" pitchFamily="18" charset="0"/>
                        <a:ea typeface="+mn-ea"/>
                        <a:cs typeface="Times New Roman" pitchFamily="18" charset="0"/>
                      </a:endParaRPr>
                    </a:p>
                  </a:txBody>
                  <a:tcPr/>
                </a:tc>
              </a:tr>
              <a:tr h="205788">
                <a:tc>
                  <a:txBody>
                    <a:bodyPr/>
                    <a:lstStyle/>
                    <a:p>
                      <a:pPr marL="0" algn="l" defTabSz="914400" rtl="0" eaLnBrk="1" latinLnBrk="0" hangingPunct="1"/>
                      <a:r>
                        <a:rPr lang="en-US" sz="1000" kern="1200" dirty="0" smtClean="0">
                          <a:solidFill>
                            <a:schemeClr val="dk1"/>
                          </a:solidFill>
                          <a:latin typeface="Times New Roman" pitchFamily="18" charset="0"/>
                          <a:ea typeface="+mn-ea"/>
                          <a:cs typeface="Times New Roman" pitchFamily="18" charset="0"/>
                        </a:rPr>
                        <a:t>7</a:t>
                      </a:r>
                      <a:endParaRPr lang="en-US" sz="1000" kern="1200" dirty="0">
                        <a:solidFill>
                          <a:schemeClr val="dk1"/>
                        </a:solidFill>
                        <a:latin typeface="Times New Roman" pitchFamily="18" charset="0"/>
                        <a:ea typeface="+mn-ea"/>
                        <a:cs typeface="Times New Roman" pitchFamily="18" charset="0"/>
                      </a:endParaRPr>
                    </a:p>
                  </a:txBody>
                  <a:tcPr/>
                </a:tc>
                <a:tc>
                  <a:txBody>
                    <a:bodyPr/>
                    <a:lstStyle/>
                    <a:p>
                      <a:pPr marL="0" algn="l" defTabSz="914400" rtl="0" eaLnBrk="1" latinLnBrk="0" hangingPunct="1"/>
                      <a:r>
                        <a:rPr lang="en-US" sz="1000" kern="1200" dirty="0" smtClean="0">
                          <a:solidFill>
                            <a:schemeClr val="dk1"/>
                          </a:solidFill>
                          <a:latin typeface="Times New Roman" pitchFamily="18" charset="0"/>
                          <a:ea typeface="+mn-ea"/>
                          <a:cs typeface="Times New Roman" pitchFamily="18" charset="0"/>
                        </a:rPr>
                        <a:t>Gandhinagar</a:t>
                      </a:r>
                      <a:endParaRPr lang="en-US" sz="1000" kern="1200" dirty="0">
                        <a:solidFill>
                          <a:schemeClr val="dk1"/>
                        </a:solidFill>
                        <a:latin typeface="Times New Roman" pitchFamily="18" charset="0"/>
                        <a:ea typeface="+mn-ea"/>
                        <a:cs typeface="Times New Roman" pitchFamily="18" charset="0"/>
                      </a:endParaRPr>
                    </a:p>
                  </a:txBody>
                  <a:tcPr/>
                </a:tc>
              </a:tr>
              <a:tr h="205788">
                <a:tc>
                  <a:txBody>
                    <a:bodyPr/>
                    <a:lstStyle/>
                    <a:p>
                      <a:pPr marL="0" algn="l" defTabSz="914400" rtl="0" eaLnBrk="1" latinLnBrk="0" hangingPunct="1"/>
                      <a:r>
                        <a:rPr lang="en-US" sz="1000" kern="1200" dirty="0" smtClean="0">
                          <a:solidFill>
                            <a:schemeClr val="dk1"/>
                          </a:solidFill>
                          <a:latin typeface="Times New Roman" pitchFamily="18" charset="0"/>
                          <a:ea typeface="+mn-ea"/>
                          <a:cs typeface="Times New Roman" pitchFamily="18" charset="0"/>
                        </a:rPr>
                        <a:t>8</a:t>
                      </a:r>
                      <a:endParaRPr lang="en-US" sz="1000" kern="1200" dirty="0">
                        <a:solidFill>
                          <a:schemeClr val="dk1"/>
                        </a:solidFill>
                        <a:latin typeface="Times New Roman" pitchFamily="18" charset="0"/>
                        <a:ea typeface="+mn-ea"/>
                        <a:cs typeface="Times New Roman" pitchFamily="18" charset="0"/>
                      </a:endParaRPr>
                    </a:p>
                  </a:txBody>
                  <a:tcPr/>
                </a:tc>
                <a:tc>
                  <a:txBody>
                    <a:bodyPr/>
                    <a:lstStyle/>
                    <a:p>
                      <a:pPr marL="0" algn="l" defTabSz="914400" rtl="0" eaLnBrk="1" latinLnBrk="0" hangingPunct="1"/>
                      <a:r>
                        <a:rPr lang="en-US" sz="1000" kern="1200" dirty="0" err="1" smtClean="0">
                          <a:solidFill>
                            <a:schemeClr val="dk1"/>
                          </a:solidFill>
                          <a:latin typeface="Times New Roman" pitchFamily="18" charset="0"/>
                          <a:ea typeface="+mn-ea"/>
                          <a:cs typeface="Times New Roman" pitchFamily="18" charset="0"/>
                        </a:rPr>
                        <a:t>Gir</a:t>
                      </a:r>
                      <a:r>
                        <a:rPr lang="en-US" sz="1000" kern="1200" baseline="0" dirty="0" smtClean="0">
                          <a:solidFill>
                            <a:schemeClr val="dk1"/>
                          </a:solidFill>
                          <a:latin typeface="Times New Roman" pitchFamily="18" charset="0"/>
                          <a:ea typeface="+mn-ea"/>
                          <a:cs typeface="Times New Roman" pitchFamily="18" charset="0"/>
                        </a:rPr>
                        <a:t> </a:t>
                      </a:r>
                      <a:r>
                        <a:rPr lang="en-US" sz="1000" kern="1200" baseline="0" dirty="0" err="1" smtClean="0">
                          <a:solidFill>
                            <a:schemeClr val="dk1"/>
                          </a:solidFill>
                          <a:latin typeface="Times New Roman" pitchFamily="18" charset="0"/>
                          <a:ea typeface="+mn-ea"/>
                          <a:cs typeface="Times New Roman" pitchFamily="18" charset="0"/>
                        </a:rPr>
                        <a:t>Somnath</a:t>
                      </a:r>
                      <a:endParaRPr lang="en-US" sz="1000" kern="1200" dirty="0">
                        <a:solidFill>
                          <a:schemeClr val="dk1"/>
                        </a:solidFill>
                        <a:latin typeface="Times New Roman" pitchFamily="18" charset="0"/>
                        <a:ea typeface="+mn-ea"/>
                        <a:cs typeface="Times New Roman" pitchFamily="18" charset="0"/>
                      </a:endParaRPr>
                    </a:p>
                  </a:txBody>
                  <a:tcPr/>
                </a:tc>
              </a:tr>
              <a:tr h="205788">
                <a:tc>
                  <a:txBody>
                    <a:bodyPr/>
                    <a:lstStyle/>
                    <a:p>
                      <a:pPr marL="0" algn="l" defTabSz="914400" rtl="0" eaLnBrk="1" latinLnBrk="0" hangingPunct="1"/>
                      <a:r>
                        <a:rPr lang="en-US" sz="1000" kern="1200" dirty="0" smtClean="0">
                          <a:solidFill>
                            <a:schemeClr val="dk1"/>
                          </a:solidFill>
                          <a:latin typeface="Times New Roman" pitchFamily="18" charset="0"/>
                          <a:ea typeface="+mn-ea"/>
                          <a:cs typeface="Times New Roman" pitchFamily="18" charset="0"/>
                        </a:rPr>
                        <a:t>9</a:t>
                      </a:r>
                      <a:endParaRPr lang="en-US" sz="1000" kern="1200" dirty="0">
                        <a:solidFill>
                          <a:schemeClr val="dk1"/>
                        </a:solidFill>
                        <a:latin typeface="Times New Roman" pitchFamily="18" charset="0"/>
                        <a:ea typeface="+mn-ea"/>
                        <a:cs typeface="Times New Roman" pitchFamily="18" charset="0"/>
                      </a:endParaRPr>
                    </a:p>
                  </a:txBody>
                  <a:tcPr/>
                </a:tc>
                <a:tc>
                  <a:txBody>
                    <a:bodyPr/>
                    <a:lstStyle/>
                    <a:p>
                      <a:pPr marL="0" algn="l" defTabSz="914400" rtl="0" eaLnBrk="1" latinLnBrk="0" hangingPunct="1"/>
                      <a:r>
                        <a:rPr lang="en-US" sz="1000" kern="1200" dirty="0" smtClean="0">
                          <a:solidFill>
                            <a:schemeClr val="dk1"/>
                          </a:solidFill>
                          <a:latin typeface="Times New Roman" pitchFamily="18" charset="0"/>
                          <a:ea typeface="+mn-ea"/>
                          <a:cs typeface="Times New Roman" pitchFamily="18" charset="0"/>
                        </a:rPr>
                        <a:t>Jamnagar</a:t>
                      </a:r>
                      <a:endParaRPr lang="en-US" sz="1000" kern="1200" dirty="0">
                        <a:solidFill>
                          <a:schemeClr val="dk1"/>
                        </a:solidFill>
                        <a:latin typeface="Times New Roman" pitchFamily="18" charset="0"/>
                        <a:ea typeface="+mn-ea"/>
                        <a:cs typeface="Times New Roman" pitchFamily="18" charset="0"/>
                      </a:endParaRPr>
                    </a:p>
                  </a:txBody>
                  <a:tcPr/>
                </a:tc>
              </a:tr>
              <a:tr h="334406">
                <a:tc>
                  <a:txBody>
                    <a:bodyPr/>
                    <a:lstStyle/>
                    <a:p>
                      <a:pPr marL="0" algn="l" defTabSz="914400" rtl="0" eaLnBrk="1" latinLnBrk="0" hangingPunct="1"/>
                      <a:r>
                        <a:rPr lang="en-US" sz="1000" kern="1200" dirty="0" smtClean="0">
                          <a:solidFill>
                            <a:schemeClr val="dk1"/>
                          </a:solidFill>
                          <a:latin typeface="Times New Roman" pitchFamily="18" charset="0"/>
                          <a:ea typeface="+mn-ea"/>
                          <a:cs typeface="Times New Roman" pitchFamily="18" charset="0"/>
                        </a:rPr>
                        <a:t>10</a:t>
                      </a:r>
                      <a:endParaRPr lang="en-US" sz="1000" kern="1200" dirty="0">
                        <a:solidFill>
                          <a:schemeClr val="dk1"/>
                        </a:solidFill>
                        <a:latin typeface="Times New Roman" pitchFamily="18" charset="0"/>
                        <a:ea typeface="+mn-ea"/>
                        <a:cs typeface="Times New Roman" pitchFamily="18" charset="0"/>
                      </a:endParaRPr>
                    </a:p>
                  </a:txBody>
                  <a:tcPr/>
                </a:tc>
                <a:tc>
                  <a:txBody>
                    <a:bodyPr/>
                    <a:lstStyle/>
                    <a:p>
                      <a:pPr marL="0" algn="l" defTabSz="914400" rtl="0" eaLnBrk="1" latinLnBrk="0" hangingPunct="1"/>
                      <a:r>
                        <a:rPr lang="en-US" sz="1000" kern="1200" dirty="0" err="1" smtClean="0">
                          <a:solidFill>
                            <a:schemeClr val="dk1"/>
                          </a:solidFill>
                          <a:latin typeface="Times New Roman" pitchFamily="18" charset="0"/>
                          <a:ea typeface="+mn-ea"/>
                          <a:cs typeface="Times New Roman" pitchFamily="18" charset="0"/>
                        </a:rPr>
                        <a:t>Junagadh</a:t>
                      </a:r>
                      <a:endParaRPr lang="en-US" sz="1000" kern="1200" dirty="0">
                        <a:solidFill>
                          <a:schemeClr val="dk1"/>
                        </a:solidFill>
                        <a:latin typeface="Times New Roman" pitchFamily="18" charset="0"/>
                        <a:ea typeface="+mn-ea"/>
                        <a:cs typeface="Times New Roman" pitchFamily="18" charset="0"/>
                      </a:endParaRPr>
                    </a:p>
                  </a:txBody>
                  <a:tcPr/>
                </a:tc>
              </a:tr>
              <a:tr h="205788">
                <a:tc>
                  <a:txBody>
                    <a:bodyPr/>
                    <a:lstStyle/>
                    <a:p>
                      <a:pPr marL="0" algn="l" defTabSz="914400" rtl="0" eaLnBrk="1" latinLnBrk="0" hangingPunct="1"/>
                      <a:r>
                        <a:rPr lang="en-US" sz="1000" kern="1200" dirty="0" smtClean="0">
                          <a:solidFill>
                            <a:schemeClr val="dk1"/>
                          </a:solidFill>
                          <a:latin typeface="Times New Roman" pitchFamily="18" charset="0"/>
                          <a:ea typeface="+mn-ea"/>
                          <a:cs typeface="Times New Roman" pitchFamily="18" charset="0"/>
                        </a:rPr>
                        <a:t>11</a:t>
                      </a:r>
                      <a:endParaRPr lang="en-US" sz="1000" kern="1200" dirty="0">
                        <a:solidFill>
                          <a:schemeClr val="dk1"/>
                        </a:solidFill>
                        <a:latin typeface="Times New Roman" pitchFamily="18" charset="0"/>
                        <a:ea typeface="+mn-ea"/>
                        <a:cs typeface="Times New Roman" pitchFamily="18" charset="0"/>
                      </a:endParaRPr>
                    </a:p>
                  </a:txBody>
                  <a:tcPr/>
                </a:tc>
                <a:tc>
                  <a:txBody>
                    <a:bodyPr/>
                    <a:lstStyle/>
                    <a:p>
                      <a:pPr marL="0" algn="l" defTabSz="914400" rtl="0" eaLnBrk="1" latinLnBrk="0" hangingPunct="1"/>
                      <a:r>
                        <a:rPr lang="en-US" sz="1000" kern="1200" dirty="0" err="1" smtClean="0">
                          <a:solidFill>
                            <a:schemeClr val="dk1"/>
                          </a:solidFill>
                          <a:latin typeface="Times New Roman" pitchFamily="18" charset="0"/>
                          <a:ea typeface="+mn-ea"/>
                          <a:cs typeface="Times New Roman" pitchFamily="18" charset="0"/>
                        </a:rPr>
                        <a:t>Katch</a:t>
                      </a:r>
                      <a:endParaRPr lang="en-US" sz="1000" kern="1200" dirty="0">
                        <a:solidFill>
                          <a:schemeClr val="dk1"/>
                        </a:solidFill>
                        <a:latin typeface="Times New Roman" pitchFamily="18" charset="0"/>
                        <a:ea typeface="+mn-ea"/>
                        <a:cs typeface="Times New Roman" pitchFamily="18" charset="0"/>
                      </a:endParaRPr>
                    </a:p>
                  </a:txBody>
                  <a:tcPr/>
                </a:tc>
              </a:tr>
              <a:tr h="205788">
                <a:tc>
                  <a:txBody>
                    <a:bodyPr/>
                    <a:lstStyle/>
                    <a:p>
                      <a:pPr marL="0" algn="l" defTabSz="914400" rtl="0" eaLnBrk="1" latinLnBrk="0" hangingPunct="1"/>
                      <a:r>
                        <a:rPr lang="en-US" sz="1000" kern="1200" dirty="0" smtClean="0">
                          <a:solidFill>
                            <a:schemeClr val="dk1"/>
                          </a:solidFill>
                          <a:latin typeface="Times New Roman" pitchFamily="18" charset="0"/>
                          <a:ea typeface="+mn-ea"/>
                          <a:cs typeface="Times New Roman" pitchFamily="18" charset="0"/>
                        </a:rPr>
                        <a:t>12</a:t>
                      </a:r>
                      <a:endParaRPr lang="en-US" sz="1000" kern="1200" dirty="0">
                        <a:solidFill>
                          <a:schemeClr val="dk1"/>
                        </a:solidFill>
                        <a:latin typeface="Times New Roman" pitchFamily="18" charset="0"/>
                        <a:ea typeface="+mn-ea"/>
                        <a:cs typeface="Times New Roman" pitchFamily="18" charset="0"/>
                      </a:endParaRPr>
                    </a:p>
                  </a:txBody>
                  <a:tcPr/>
                </a:tc>
                <a:tc>
                  <a:txBody>
                    <a:bodyPr/>
                    <a:lstStyle/>
                    <a:p>
                      <a:pPr marL="0" algn="l" defTabSz="914400" rtl="0" eaLnBrk="1" latinLnBrk="0" hangingPunct="1"/>
                      <a:r>
                        <a:rPr lang="en-US" sz="1000" kern="1200" dirty="0" err="1" smtClean="0">
                          <a:solidFill>
                            <a:schemeClr val="dk1"/>
                          </a:solidFill>
                          <a:latin typeface="Times New Roman" pitchFamily="18" charset="0"/>
                          <a:ea typeface="+mn-ea"/>
                          <a:cs typeface="Times New Roman" pitchFamily="18" charset="0"/>
                        </a:rPr>
                        <a:t>Mehsana</a:t>
                      </a:r>
                      <a:endParaRPr lang="en-US" sz="1000" kern="1200" dirty="0">
                        <a:solidFill>
                          <a:schemeClr val="dk1"/>
                        </a:solidFill>
                        <a:latin typeface="Times New Roman" pitchFamily="18" charset="0"/>
                        <a:ea typeface="+mn-ea"/>
                        <a:cs typeface="Times New Roman" pitchFamily="18" charset="0"/>
                      </a:endParaRPr>
                    </a:p>
                  </a:txBody>
                  <a:tcPr/>
                </a:tc>
              </a:tr>
              <a:tr h="205788">
                <a:tc>
                  <a:txBody>
                    <a:bodyPr/>
                    <a:lstStyle/>
                    <a:p>
                      <a:pPr marL="0" algn="l" defTabSz="914400" rtl="0" eaLnBrk="1" latinLnBrk="0" hangingPunct="1"/>
                      <a:r>
                        <a:rPr lang="en-US" sz="1000" kern="1200" dirty="0" smtClean="0">
                          <a:solidFill>
                            <a:schemeClr val="dk1"/>
                          </a:solidFill>
                          <a:latin typeface="Times New Roman" pitchFamily="18" charset="0"/>
                          <a:ea typeface="+mn-ea"/>
                          <a:cs typeface="Times New Roman" pitchFamily="18" charset="0"/>
                        </a:rPr>
                        <a:t>13</a:t>
                      </a:r>
                      <a:endParaRPr lang="en-US" sz="1000" kern="1200" dirty="0">
                        <a:solidFill>
                          <a:schemeClr val="dk1"/>
                        </a:solidFill>
                        <a:latin typeface="Times New Roman" pitchFamily="18" charset="0"/>
                        <a:ea typeface="+mn-ea"/>
                        <a:cs typeface="Times New Roman" pitchFamily="18" charset="0"/>
                      </a:endParaRPr>
                    </a:p>
                  </a:txBody>
                  <a:tcPr/>
                </a:tc>
                <a:tc>
                  <a:txBody>
                    <a:bodyPr/>
                    <a:lstStyle/>
                    <a:p>
                      <a:pPr marL="0" algn="l" defTabSz="914400" rtl="0" eaLnBrk="1" latinLnBrk="0" hangingPunct="1"/>
                      <a:r>
                        <a:rPr lang="en-US" sz="1000" kern="1200" dirty="0" err="1" smtClean="0">
                          <a:solidFill>
                            <a:schemeClr val="dk1"/>
                          </a:solidFill>
                          <a:latin typeface="Times New Roman" pitchFamily="18" charset="0"/>
                          <a:ea typeface="+mn-ea"/>
                          <a:cs typeface="Times New Roman" pitchFamily="18" charset="0"/>
                        </a:rPr>
                        <a:t>Morbi</a:t>
                      </a:r>
                      <a:endParaRPr lang="en-US" sz="1000" kern="1200" dirty="0">
                        <a:solidFill>
                          <a:schemeClr val="dk1"/>
                        </a:solidFill>
                        <a:latin typeface="Times New Roman" pitchFamily="18" charset="0"/>
                        <a:ea typeface="+mn-ea"/>
                        <a:cs typeface="Times New Roman" pitchFamily="18" charset="0"/>
                      </a:endParaRPr>
                    </a:p>
                  </a:txBody>
                  <a:tcPr/>
                </a:tc>
              </a:tr>
              <a:tr h="205788">
                <a:tc>
                  <a:txBody>
                    <a:bodyPr/>
                    <a:lstStyle/>
                    <a:p>
                      <a:pPr marL="0" algn="l" defTabSz="914400" rtl="0" eaLnBrk="1" latinLnBrk="0" hangingPunct="1"/>
                      <a:r>
                        <a:rPr lang="en-US" sz="1000" kern="1200" dirty="0" smtClean="0">
                          <a:solidFill>
                            <a:schemeClr val="dk1"/>
                          </a:solidFill>
                          <a:latin typeface="Times New Roman" pitchFamily="18" charset="0"/>
                          <a:ea typeface="+mn-ea"/>
                          <a:cs typeface="Times New Roman" pitchFamily="18" charset="0"/>
                        </a:rPr>
                        <a:t>14</a:t>
                      </a:r>
                      <a:endParaRPr lang="en-US" sz="1000" kern="1200" dirty="0">
                        <a:solidFill>
                          <a:schemeClr val="dk1"/>
                        </a:solidFill>
                        <a:latin typeface="Times New Roman" pitchFamily="18" charset="0"/>
                        <a:ea typeface="+mn-ea"/>
                        <a:cs typeface="Times New Roman" pitchFamily="18" charset="0"/>
                      </a:endParaRPr>
                    </a:p>
                  </a:txBody>
                  <a:tcPr/>
                </a:tc>
                <a:tc>
                  <a:txBody>
                    <a:bodyPr/>
                    <a:lstStyle/>
                    <a:p>
                      <a:pPr marL="0" algn="l" defTabSz="914400" rtl="0" eaLnBrk="1" latinLnBrk="0" hangingPunct="1"/>
                      <a:r>
                        <a:rPr lang="en-US" sz="1000" kern="1200" dirty="0" err="1" smtClean="0">
                          <a:solidFill>
                            <a:schemeClr val="dk1"/>
                          </a:solidFill>
                          <a:latin typeface="Times New Roman" pitchFamily="18" charset="0"/>
                          <a:ea typeface="+mn-ea"/>
                          <a:cs typeface="Times New Roman" pitchFamily="18" charset="0"/>
                        </a:rPr>
                        <a:t>Patan</a:t>
                      </a:r>
                      <a:endParaRPr lang="en-US" sz="1000" kern="1200" dirty="0">
                        <a:solidFill>
                          <a:schemeClr val="dk1"/>
                        </a:solidFill>
                        <a:latin typeface="Times New Roman" pitchFamily="18" charset="0"/>
                        <a:ea typeface="+mn-ea"/>
                        <a:cs typeface="Times New Roman" pitchFamily="18" charset="0"/>
                      </a:endParaRPr>
                    </a:p>
                  </a:txBody>
                  <a:tcPr/>
                </a:tc>
              </a:tr>
              <a:tr h="205788">
                <a:tc>
                  <a:txBody>
                    <a:bodyPr/>
                    <a:lstStyle/>
                    <a:p>
                      <a:pPr marL="0" algn="l" defTabSz="914400" rtl="0" eaLnBrk="1" latinLnBrk="0" hangingPunct="1"/>
                      <a:r>
                        <a:rPr lang="en-US" sz="1000" kern="1200" dirty="0" smtClean="0">
                          <a:solidFill>
                            <a:schemeClr val="dk1"/>
                          </a:solidFill>
                          <a:latin typeface="Times New Roman" pitchFamily="18" charset="0"/>
                          <a:ea typeface="+mn-ea"/>
                          <a:cs typeface="Times New Roman" pitchFamily="18" charset="0"/>
                        </a:rPr>
                        <a:t>15</a:t>
                      </a:r>
                      <a:endParaRPr lang="en-US" sz="1000" kern="1200" dirty="0">
                        <a:solidFill>
                          <a:schemeClr val="dk1"/>
                        </a:solidFill>
                        <a:latin typeface="Times New Roman" pitchFamily="18" charset="0"/>
                        <a:ea typeface="+mn-ea"/>
                        <a:cs typeface="Times New Roman" pitchFamily="18" charset="0"/>
                      </a:endParaRPr>
                    </a:p>
                  </a:txBody>
                  <a:tcPr/>
                </a:tc>
                <a:tc>
                  <a:txBody>
                    <a:bodyPr/>
                    <a:lstStyle/>
                    <a:p>
                      <a:pPr marL="0" algn="l" defTabSz="914400" rtl="0" eaLnBrk="1" latinLnBrk="0" hangingPunct="1"/>
                      <a:r>
                        <a:rPr lang="en-US" sz="1000" kern="1200" dirty="0" err="1" smtClean="0">
                          <a:solidFill>
                            <a:schemeClr val="dk1"/>
                          </a:solidFill>
                          <a:latin typeface="Times New Roman" pitchFamily="18" charset="0"/>
                          <a:ea typeface="+mn-ea"/>
                          <a:cs typeface="Times New Roman" pitchFamily="18" charset="0"/>
                        </a:rPr>
                        <a:t>Porbandar</a:t>
                      </a:r>
                      <a:endParaRPr lang="en-US" sz="1000" kern="1200" dirty="0">
                        <a:solidFill>
                          <a:schemeClr val="dk1"/>
                        </a:solidFill>
                        <a:latin typeface="Times New Roman" pitchFamily="18" charset="0"/>
                        <a:ea typeface="+mn-ea"/>
                        <a:cs typeface="Times New Roman" pitchFamily="18" charset="0"/>
                      </a:endParaRPr>
                    </a:p>
                  </a:txBody>
                  <a:tcPr/>
                </a:tc>
              </a:tr>
              <a:tr h="205788">
                <a:tc>
                  <a:txBody>
                    <a:bodyPr/>
                    <a:lstStyle/>
                    <a:p>
                      <a:pPr marL="0" algn="l" defTabSz="914400" rtl="0" eaLnBrk="1" latinLnBrk="0" hangingPunct="1"/>
                      <a:r>
                        <a:rPr lang="en-US" sz="1000" kern="1200" dirty="0" smtClean="0">
                          <a:solidFill>
                            <a:schemeClr val="dk1"/>
                          </a:solidFill>
                          <a:latin typeface="Times New Roman" pitchFamily="18" charset="0"/>
                          <a:ea typeface="+mn-ea"/>
                          <a:cs typeface="Times New Roman" pitchFamily="18" charset="0"/>
                        </a:rPr>
                        <a:t>16</a:t>
                      </a:r>
                      <a:endParaRPr lang="en-US" sz="1000" kern="1200" dirty="0">
                        <a:solidFill>
                          <a:schemeClr val="dk1"/>
                        </a:solidFill>
                        <a:latin typeface="Times New Roman" pitchFamily="18" charset="0"/>
                        <a:ea typeface="+mn-ea"/>
                        <a:cs typeface="Times New Roman" pitchFamily="18" charset="0"/>
                      </a:endParaRPr>
                    </a:p>
                  </a:txBody>
                  <a:tcPr/>
                </a:tc>
                <a:tc>
                  <a:txBody>
                    <a:bodyPr/>
                    <a:lstStyle/>
                    <a:p>
                      <a:pPr marL="0" algn="l" defTabSz="914400" rtl="0" eaLnBrk="1" latinLnBrk="0" hangingPunct="1"/>
                      <a:r>
                        <a:rPr lang="en-US" sz="1000" kern="1200" dirty="0" smtClean="0">
                          <a:solidFill>
                            <a:schemeClr val="dk1"/>
                          </a:solidFill>
                          <a:latin typeface="Times New Roman" pitchFamily="18" charset="0"/>
                          <a:ea typeface="+mn-ea"/>
                          <a:cs typeface="Times New Roman" pitchFamily="18" charset="0"/>
                        </a:rPr>
                        <a:t>Rajkot</a:t>
                      </a:r>
                      <a:endParaRPr lang="en-US" sz="1000" kern="1200" dirty="0">
                        <a:solidFill>
                          <a:schemeClr val="dk1"/>
                        </a:solidFill>
                        <a:latin typeface="Times New Roman" pitchFamily="18" charset="0"/>
                        <a:ea typeface="+mn-ea"/>
                        <a:cs typeface="Times New Roman" pitchFamily="18" charset="0"/>
                      </a:endParaRPr>
                    </a:p>
                  </a:txBody>
                  <a:tcPr/>
                </a:tc>
              </a:tr>
              <a:tr h="205788">
                <a:tc>
                  <a:txBody>
                    <a:bodyPr/>
                    <a:lstStyle/>
                    <a:p>
                      <a:pPr marL="0" algn="l" defTabSz="914400" rtl="0" eaLnBrk="1" latinLnBrk="0" hangingPunct="1"/>
                      <a:r>
                        <a:rPr lang="en-US" sz="1000" kern="1200" dirty="0" smtClean="0">
                          <a:solidFill>
                            <a:schemeClr val="dk1"/>
                          </a:solidFill>
                          <a:latin typeface="Times New Roman" pitchFamily="18" charset="0"/>
                          <a:ea typeface="+mn-ea"/>
                          <a:cs typeface="Times New Roman" pitchFamily="18" charset="0"/>
                        </a:rPr>
                        <a:t>17</a:t>
                      </a:r>
                      <a:endParaRPr lang="en-US" sz="1000" kern="1200" dirty="0">
                        <a:solidFill>
                          <a:schemeClr val="dk1"/>
                        </a:solidFill>
                        <a:latin typeface="Times New Roman" pitchFamily="18" charset="0"/>
                        <a:ea typeface="+mn-ea"/>
                        <a:cs typeface="Times New Roman" pitchFamily="18" charset="0"/>
                      </a:endParaRPr>
                    </a:p>
                  </a:txBody>
                  <a:tcPr/>
                </a:tc>
                <a:tc>
                  <a:txBody>
                    <a:bodyPr/>
                    <a:lstStyle/>
                    <a:p>
                      <a:pPr marL="0" algn="l" defTabSz="914400" rtl="0" eaLnBrk="1" latinLnBrk="0" hangingPunct="1"/>
                      <a:r>
                        <a:rPr lang="en-US" sz="1000" kern="1200" dirty="0" err="1" smtClean="0">
                          <a:solidFill>
                            <a:schemeClr val="dk1"/>
                          </a:solidFill>
                          <a:latin typeface="Times New Roman" pitchFamily="18" charset="0"/>
                          <a:ea typeface="+mn-ea"/>
                          <a:cs typeface="Times New Roman" pitchFamily="18" charset="0"/>
                        </a:rPr>
                        <a:t>Sabarkatha</a:t>
                      </a:r>
                      <a:endParaRPr lang="en-US" sz="1000" kern="1200" dirty="0">
                        <a:solidFill>
                          <a:schemeClr val="dk1"/>
                        </a:solidFill>
                        <a:latin typeface="Times New Roman" pitchFamily="18" charset="0"/>
                        <a:ea typeface="+mn-ea"/>
                        <a:cs typeface="Times New Roman" pitchFamily="18" charset="0"/>
                      </a:endParaRPr>
                    </a:p>
                  </a:txBody>
                  <a:tcPr/>
                </a:tc>
              </a:tr>
              <a:tr h="205788">
                <a:tc>
                  <a:txBody>
                    <a:bodyPr/>
                    <a:lstStyle/>
                    <a:p>
                      <a:pPr marL="0" algn="l" defTabSz="914400" rtl="0" eaLnBrk="1" latinLnBrk="0" hangingPunct="1"/>
                      <a:r>
                        <a:rPr lang="en-US" sz="1000" kern="1200" dirty="0" smtClean="0">
                          <a:solidFill>
                            <a:schemeClr val="dk1"/>
                          </a:solidFill>
                          <a:latin typeface="Times New Roman" pitchFamily="18" charset="0"/>
                          <a:ea typeface="+mn-ea"/>
                          <a:cs typeface="Times New Roman" pitchFamily="18" charset="0"/>
                        </a:rPr>
                        <a:t>18</a:t>
                      </a:r>
                      <a:endParaRPr lang="en-US" sz="1000" kern="1200" dirty="0">
                        <a:solidFill>
                          <a:schemeClr val="dk1"/>
                        </a:solidFill>
                        <a:latin typeface="Times New Roman" pitchFamily="18" charset="0"/>
                        <a:ea typeface="+mn-ea"/>
                        <a:cs typeface="Times New Roman" pitchFamily="18" charset="0"/>
                      </a:endParaRPr>
                    </a:p>
                  </a:txBody>
                  <a:tcPr/>
                </a:tc>
                <a:tc>
                  <a:txBody>
                    <a:bodyPr/>
                    <a:lstStyle/>
                    <a:p>
                      <a:pPr marL="0" algn="l" defTabSz="914400" rtl="0" eaLnBrk="1" latinLnBrk="0" hangingPunct="1"/>
                      <a:r>
                        <a:rPr lang="en-US" sz="1000" kern="1200" dirty="0" err="1" smtClean="0">
                          <a:solidFill>
                            <a:schemeClr val="dk1"/>
                          </a:solidFill>
                          <a:latin typeface="Times New Roman" pitchFamily="18" charset="0"/>
                          <a:ea typeface="+mn-ea"/>
                          <a:cs typeface="Times New Roman" pitchFamily="18" charset="0"/>
                        </a:rPr>
                        <a:t>Surendranagar</a:t>
                      </a:r>
                      <a:endParaRPr lang="en-US" sz="1000" kern="1200" dirty="0">
                        <a:solidFill>
                          <a:schemeClr val="dk1"/>
                        </a:solidFill>
                        <a:latin typeface="Times New Roman" pitchFamily="18" charset="0"/>
                        <a:ea typeface="+mn-ea"/>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2209800"/>
            <a:ext cx="7162800" cy="4264152"/>
          </a:xfrm>
        </p:spPr>
        <p:txBody>
          <a:bodyPr>
            <a:normAutofit/>
          </a:bodyPr>
          <a:lstStyle/>
          <a:p>
            <a:pPr algn="ctr">
              <a:buNone/>
            </a:pPr>
            <a:r>
              <a:rPr lang="en-US" sz="8000" dirty="0" smtClean="0">
                <a:solidFill>
                  <a:schemeClr val="accent1">
                    <a:lumMod val="75000"/>
                  </a:schemeClr>
                </a:solidFill>
                <a:latin typeface="Arial Rounded MT Bold" pitchFamily="34" charset="0"/>
              </a:rPr>
              <a:t>JOIN UBA</a:t>
            </a:r>
            <a:endParaRPr lang="en-US" sz="8000" dirty="0">
              <a:solidFill>
                <a:schemeClr val="accent1">
                  <a:lumMod val="75000"/>
                </a:schemeClr>
              </a:solidFill>
              <a:latin typeface="Arial Rounded MT Bold"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467600" cy="914400"/>
          </a:xfrm>
        </p:spPr>
        <p:txBody>
          <a:bodyPr/>
          <a:lstStyle/>
          <a:p>
            <a:pPr algn="ctr"/>
            <a:r>
              <a:rPr lang="en-US" b="1" dirty="0" smtClean="0">
                <a:solidFill>
                  <a:schemeClr val="accent1">
                    <a:lumMod val="75000"/>
                  </a:schemeClr>
                </a:solidFill>
              </a:rPr>
              <a:t>JOIN UBA</a:t>
            </a:r>
            <a:endParaRPr lang="en-US" b="1" dirty="0">
              <a:solidFill>
                <a:schemeClr val="accent1">
                  <a:lumMod val="75000"/>
                </a:schemeClr>
              </a:solidFill>
            </a:endParaRPr>
          </a:p>
        </p:txBody>
      </p:sp>
      <p:pic>
        <p:nvPicPr>
          <p:cNvPr id="7" name="Content Placeholder 6" descr="Capture.JPG"/>
          <p:cNvPicPr>
            <a:picLocks noGrp="1" noChangeAspect="1"/>
          </p:cNvPicPr>
          <p:nvPr>
            <p:ph sz="quarter" idx="1"/>
          </p:nvPr>
        </p:nvPicPr>
        <p:blipFill>
          <a:blip r:embed="rId2"/>
          <a:stretch>
            <a:fillRect/>
          </a:stretch>
        </p:blipFill>
        <p:spPr>
          <a:xfrm>
            <a:off x="838200" y="1600200"/>
            <a:ext cx="7467600" cy="4595446"/>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pture.JPG"/>
          <p:cNvPicPr>
            <a:picLocks noGrp="1" noChangeAspect="1"/>
          </p:cNvPicPr>
          <p:nvPr>
            <p:ph sz="quarter" idx="1"/>
          </p:nvPr>
        </p:nvPicPr>
        <p:blipFill>
          <a:blip r:embed="rId2"/>
          <a:stretch>
            <a:fillRect/>
          </a:stretch>
        </p:blipFill>
        <p:spPr>
          <a:xfrm>
            <a:off x="838200" y="228600"/>
            <a:ext cx="6841971" cy="4873625"/>
          </a:xfrm>
        </p:spPr>
      </p:pic>
      <p:pic>
        <p:nvPicPr>
          <p:cNvPr id="5" name="Picture 4" descr="y.JPG"/>
          <p:cNvPicPr>
            <a:picLocks noChangeAspect="1"/>
          </p:cNvPicPr>
          <p:nvPr/>
        </p:nvPicPr>
        <p:blipFill>
          <a:blip r:embed="rId3"/>
          <a:stretch>
            <a:fillRect/>
          </a:stretch>
        </p:blipFill>
        <p:spPr>
          <a:xfrm>
            <a:off x="838200" y="5105400"/>
            <a:ext cx="6858000" cy="14478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pture.JPG"/>
          <p:cNvPicPr>
            <a:picLocks noGrp="1" noChangeAspect="1"/>
          </p:cNvPicPr>
          <p:nvPr>
            <p:ph sz="quarter" idx="1"/>
          </p:nvPr>
        </p:nvPicPr>
        <p:blipFill>
          <a:blip r:embed="rId2"/>
          <a:stretch>
            <a:fillRect/>
          </a:stretch>
        </p:blipFill>
        <p:spPr>
          <a:xfrm>
            <a:off x="304799" y="685800"/>
            <a:ext cx="8203509" cy="47244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solidFill>
                  <a:srgbClr val="007A37"/>
                </a:solidFill>
              </a:rPr>
              <a:t>Filling up the online form</a:t>
            </a:r>
            <a:endParaRPr lang="en-US" sz="2800" dirty="0">
              <a:solidFill>
                <a:srgbClr val="007A37"/>
              </a:solidFill>
            </a:endParaRPr>
          </a:p>
        </p:txBody>
      </p:sp>
      <p:pic>
        <p:nvPicPr>
          <p:cNvPr id="4" name="Content Placeholder 3" descr="Capture.JPG"/>
          <p:cNvPicPr>
            <a:picLocks noGrp="1" noChangeAspect="1"/>
          </p:cNvPicPr>
          <p:nvPr>
            <p:ph sz="quarter" idx="1"/>
          </p:nvPr>
        </p:nvPicPr>
        <p:blipFill>
          <a:blip r:embed="rId2"/>
          <a:stretch>
            <a:fillRect/>
          </a:stretch>
        </p:blipFill>
        <p:spPr>
          <a:xfrm>
            <a:off x="609600" y="1524000"/>
            <a:ext cx="7467600" cy="4003418"/>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143000"/>
          </a:xfrm>
        </p:spPr>
        <p:txBody>
          <a:bodyPr/>
          <a:lstStyle/>
          <a:p>
            <a:pPr algn="ctr"/>
            <a:r>
              <a:rPr lang="en-US" dirty="0" smtClean="0">
                <a:solidFill>
                  <a:srgbClr val="007A37"/>
                </a:solidFill>
              </a:rPr>
              <a:t>Letter to DC (District Collector)</a:t>
            </a:r>
            <a:endParaRPr lang="en-US" dirty="0">
              <a:solidFill>
                <a:srgbClr val="007A37"/>
              </a:solidFill>
            </a:endParaRPr>
          </a:p>
        </p:txBody>
      </p:sp>
      <p:pic>
        <p:nvPicPr>
          <p:cNvPr id="4" name="Content Placeholder 3" descr="Capture.JPG"/>
          <p:cNvPicPr>
            <a:picLocks noGrp="1" noChangeAspect="1"/>
          </p:cNvPicPr>
          <p:nvPr>
            <p:ph sz="quarter" idx="1"/>
          </p:nvPr>
        </p:nvPicPr>
        <p:blipFill>
          <a:blip r:embed="rId2"/>
          <a:stretch>
            <a:fillRect/>
          </a:stretch>
        </p:blipFill>
        <p:spPr>
          <a:xfrm>
            <a:off x="2407460" y="1600200"/>
            <a:ext cx="3567079" cy="4873625"/>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A37"/>
                </a:solidFill>
              </a:rPr>
              <a:t>Mandate Form</a:t>
            </a:r>
            <a:endParaRPr lang="en-US" dirty="0">
              <a:solidFill>
                <a:srgbClr val="007A37"/>
              </a:solidFill>
            </a:endParaRPr>
          </a:p>
        </p:txBody>
      </p:sp>
      <p:pic>
        <p:nvPicPr>
          <p:cNvPr id="4" name="Content Placeholder 3" descr="Capture1.JPG"/>
          <p:cNvPicPr>
            <a:picLocks noGrp="1" noChangeAspect="1"/>
          </p:cNvPicPr>
          <p:nvPr>
            <p:ph sz="quarter" idx="1"/>
          </p:nvPr>
        </p:nvPicPr>
        <p:blipFill>
          <a:blip r:embed="rId2"/>
          <a:stretch>
            <a:fillRect/>
          </a:stretch>
        </p:blipFill>
        <p:spPr>
          <a:xfrm>
            <a:off x="381000" y="1600200"/>
            <a:ext cx="3900224" cy="4873625"/>
          </a:xfrm>
        </p:spPr>
      </p:pic>
      <p:pic>
        <p:nvPicPr>
          <p:cNvPr id="6" name="Picture 5" descr="Capture2.JPG"/>
          <p:cNvPicPr>
            <a:picLocks noChangeAspect="1"/>
          </p:cNvPicPr>
          <p:nvPr/>
        </p:nvPicPr>
        <p:blipFill>
          <a:blip r:embed="rId3"/>
          <a:stretch>
            <a:fillRect/>
          </a:stretch>
        </p:blipFill>
        <p:spPr>
          <a:xfrm>
            <a:off x="4495800" y="1676400"/>
            <a:ext cx="3920170" cy="328612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a:bodyPr>
          <a:lstStyle/>
          <a:p>
            <a:pPr algn="ctr"/>
            <a:r>
              <a:rPr lang="en-US" sz="2400" dirty="0" smtClean="0">
                <a:solidFill>
                  <a:schemeClr val="accent1">
                    <a:lumMod val="75000"/>
                  </a:schemeClr>
                </a:solidFill>
                <a:latin typeface="Arial Rounded MT Bold" pitchFamily="34" charset="0"/>
              </a:rPr>
              <a:t>Procedure</a:t>
            </a:r>
            <a:endParaRPr lang="en-US" sz="2400" dirty="0">
              <a:solidFill>
                <a:schemeClr val="accent1">
                  <a:lumMod val="75000"/>
                </a:schemeClr>
              </a:solidFill>
              <a:latin typeface="Arial Rounded MT Bold" pitchFamily="34" charset="0"/>
            </a:endParaRPr>
          </a:p>
        </p:txBody>
      </p:sp>
      <p:pic>
        <p:nvPicPr>
          <p:cNvPr id="4" name="Content Placeholder 3" descr="1.JPG"/>
          <p:cNvPicPr>
            <a:picLocks noGrp="1" noChangeAspect="1"/>
          </p:cNvPicPr>
          <p:nvPr>
            <p:ph sz="quarter" idx="1"/>
          </p:nvPr>
        </p:nvPicPr>
        <p:blipFill>
          <a:blip r:embed="rId2"/>
          <a:stretch>
            <a:fillRect/>
          </a:stretch>
        </p:blipFill>
        <p:spPr>
          <a:xfrm>
            <a:off x="381000" y="1143000"/>
            <a:ext cx="7670099" cy="5102225"/>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JPG"/>
          <p:cNvPicPr>
            <a:picLocks noGrp="1" noChangeAspect="1"/>
          </p:cNvPicPr>
          <p:nvPr>
            <p:ph sz="quarter" idx="1"/>
          </p:nvPr>
        </p:nvPicPr>
        <p:blipFill>
          <a:blip r:embed="rId2"/>
          <a:stretch>
            <a:fillRect/>
          </a:stretch>
        </p:blipFill>
        <p:spPr>
          <a:xfrm>
            <a:off x="228600" y="533400"/>
            <a:ext cx="8303912" cy="55626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JPG"/>
          <p:cNvPicPr>
            <a:picLocks noGrp="1" noChangeAspect="1"/>
          </p:cNvPicPr>
          <p:nvPr>
            <p:ph sz="quarter" idx="1"/>
          </p:nvPr>
        </p:nvPicPr>
        <p:blipFill>
          <a:blip r:embed="rId2"/>
          <a:stretch>
            <a:fillRect/>
          </a:stretch>
        </p:blipFill>
        <p:spPr>
          <a:xfrm>
            <a:off x="304799" y="228600"/>
            <a:ext cx="8057147" cy="62484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6.JPG"/>
          <p:cNvPicPr>
            <a:picLocks noGrp="1" noChangeAspect="1"/>
          </p:cNvPicPr>
          <p:nvPr>
            <p:ph sz="quarter" idx="1"/>
          </p:nvPr>
        </p:nvPicPr>
        <p:blipFill>
          <a:blip r:embed="rId2"/>
          <a:stretch>
            <a:fillRect/>
          </a:stretch>
        </p:blipFill>
        <p:spPr>
          <a:xfrm>
            <a:off x="152399" y="304800"/>
            <a:ext cx="8400095" cy="59436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a:bodyPr>
          <a:lstStyle/>
          <a:p>
            <a:r>
              <a:rPr lang="en-US" sz="2400" dirty="0" err="1" smtClean="0">
                <a:solidFill>
                  <a:schemeClr val="accent1">
                    <a:lumMod val="75000"/>
                  </a:schemeClr>
                </a:solidFill>
                <a:latin typeface="Arial Rounded MT Bold" pitchFamily="34" charset="0"/>
              </a:rPr>
              <a:t>Anroid</a:t>
            </a:r>
            <a:r>
              <a:rPr lang="en-US" sz="2400" dirty="0" smtClean="0">
                <a:solidFill>
                  <a:schemeClr val="accent1">
                    <a:lumMod val="75000"/>
                  </a:schemeClr>
                </a:solidFill>
                <a:latin typeface="Arial Rounded MT Bold" pitchFamily="34" charset="0"/>
              </a:rPr>
              <a:t> App for uploading of Household Survey</a:t>
            </a:r>
            <a:endParaRPr lang="en-US" sz="2400" dirty="0">
              <a:solidFill>
                <a:schemeClr val="accent1">
                  <a:lumMod val="75000"/>
                </a:schemeClr>
              </a:solidFill>
              <a:latin typeface="Arial Rounded MT Bold" pitchFamily="34" charset="0"/>
            </a:endParaRPr>
          </a:p>
        </p:txBody>
      </p:sp>
      <p:pic>
        <p:nvPicPr>
          <p:cNvPr id="6" name="Content Placeholder 5" descr="4.JPG"/>
          <p:cNvPicPr>
            <a:picLocks noGrp="1" noChangeAspect="1"/>
          </p:cNvPicPr>
          <p:nvPr>
            <p:ph sz="quarter" idx="1"/>
          </p:nvPr>
        </p:nvPicPr>
        <p:blipFill>
          <a:blip r:embed="rId2"/>
          <a:stretch>
            <a:fillRect/>
          </a:stretch>
        </p:blipFill>
        <p:spPr>
          <a:xfrm>
            <a:off x="685800" y="990600"/>
            <a:ext cx="6705600" cy="5417147"/>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0.JPG"/>
          <p:cNvPicPr>
            <a:picLocks noGrp="1" noChangeAspect="1"/>
          </p:cNvPicPr>
          <p:nvPr>
            <p:ph sz="quarter" idx="1"/>
          </p:nvPr>
        </p:nvPicPr>
        <p:blipFill>
          <a:blip r:embed="rId2"/>
          <a:stretch>
            <a:fillRect/>
          </a:stretch>
        </p:blipFill>
        <p:spPr>
          <a:xfrm>
            <a:off x="457199" y="228600"/>
            <a:ext cx="7855527" cy="61722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1">
                    <a:lumMod val="75000"/>
                  </a:schemeClr>
                </a:solidFill>
                <a:latin typeface="Times New Roman" pitchFamily="18" charset="0"/>
                <a:cs typeface="Times New Roman" pitchFamily="18" charset="0"/>
              </a:rPr>
              <a:t>Background &amp; Need</a:t>
            </a:r>
            <a:endParaRPr lang="en-US" b="1" dirty="0">
              <a:solidFill>
                <a:schemeClr val="accent1">
                  <a:lumMod val="75000"/>
                </a:schemeClr>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buFont typeface="Wingdings" pitchFamily="2" charset="2"/>
              <a:buChar char="ü"/>
            </a:pPr>
            <a:r>
              <a:rPr lang="en-US" sz="1800" dirty="0" smtClean="0">
                <a:solidFill>
                  <a:srgbClr val="002060"/>
                </a:solidFill>
                <a:latin typeface="Times New Roman" pitchFamily="18" charset="0"/>
                <a:cs typeface="Times New Roman" pitchFamily="18" charset="0"/>
              </a:rPr>
              <a:t>Urbanization and centralized technologies increases inequity and climate change due to rapid ecological degradation. </a:t>
            </a:r>
          </a:p>
          <a:p>
            <a:pPr algn="just">
              <a:buFont typeface="Wingdings" pitchFamily="2" charset="2"/>
              <a:buChar char="ü"/>
            </a:pPr>
            <a:r>
              <a:rPr lang="en-US" sz="1800" dirty="0" smtClean="0">
                <a:solidFill>
                  <a:srgbClr val="002060"/>
                </a:solidFill>
                <a:latin typeface="Times New Roman" pitchFamily="18" charset="0"/>
                <a:cs typeface="Times New Roman" pitchFamily="18" charset="0"/>
              </a:rPr>
              <a:t>To ameliorate these problems, it is necessary to promote development of rural areas in tune with the Mahatma Gandhiji’s vision of self-sufficient “Village Republic” based on local resources and using decentralized, eco-friendly technologies, and education are locally met. </a:t>
            </a:r>
          </a:p>
          <a:p>
            <a:pPr algn="just">
              <a:buFont typeface="Wingdings" pitchFamily="2" charset="2"/>
              <a:buChar char="ü"/>
            </a:pPr>
            <a:r>
              <a:rPr lang="en-US" sz="1800" dirty="0" smtClean="0">
                <a:solidFill>
                  <a:srgbClr val="002060"/>
                </a:solidFill>
                <a:latin typeface="Times New Roman" pitchFamily="18" charset="0"/>
                <a:cs typeface="Times New Roman" pitchFamily="18" charset="0"/>
              </a:rPr>
              <a:t>Presently, around 70% of population in India lives in rural areas engaged in an agrarian economy with agriculture and allied sector employing 51% of total work-force but accounting for only 17% of total country’s GDP.</a:t>
            </a:r>
          </a:p>
          <a:p>
            <a:pPr algn="just">
              <a:buFont typeface="Wingdings" pitchFamily="2" charset="2"/>
              <a:buChar char="ü"/>
            </a:pPr>
            <a:r>
              <a:rPr lang="en-US" sz="1800" dirty="0" smtClean="0">
                <a:solidFill>
                  <a:srgbClr val="002060"/>
                </a:solidFill>
                <a:latin typeface="Times New Roman" pitchFamily="18" charset="0"/>
                <a:cs typeface="Times New Roman" pitchFamily="18" charset="0"/>
              </a:rPr>
              <a:t>There are huge development disconnects between the rural and urban sectors such as inequity in health, education, incomes and basic amenities as well as employment opportunities-all causing great disconnect and large-scale migration to urban areas. </a:t>
            </a:r>
          </a:p>
          <a:p>
            <a:pPr>
              <a:buFont typeface="Wingdings" pitchFamily="2" charset="2"/>
              <a:buChar char="ü"/>
            </a:pPr>
            <a:r>
              <a:rPr lang="en-US" sz="1800" dirty="0" smtClean="0">
                <a:solidFill>
                  <a:srgbClr val="002060"/>
                </a:solidFill>
                <a:latin typeface="Times New Roman" pitchFamily="18" charset="0"/>
                <a:cs typeface="Times New Roman" pitchFamily="18" charset="0"/>
              </a:rPr>
              <a:t>Unnat Bharat Abhiyan has been conceived to explore the potential of higher educational institutions to enrich rural India. </a:t>
            </a:r>
            <a:endParaRPr lang="en-US" sz="18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2209800"/>
            <a:ext cx="7162800" cy="4264152"/>
          </a:xfrm>
        </p:spPr>
        <p:txBody>
          <a:bodyPr>
            <a:normAutofit/>
          </a:bodyPr>
          <a:lstStyle/>
          <a:p>
            <a:pPr algn="ctr">
              <a:buNone/>
            </a:pPr>
            <a:r>
              <a:rPr lang="en-US" sz="4400" dirty="0" smtClean="0">
                <a:solidFill>
                  <a:schemeClr val="accent1">
                    <a:lumMod val="75000"/>
                  </a:schemeClr>
                </a:solidFill>
                <a:latin typeface="Arial Rounded MT Bold" pitchFamily="34" charset="0"/>
              </a:rPr>
              <a:t>TECHNOLOGY DEVELOPMENT</a:t>
            </a:r>
            <a:endParaRPr lang="en-US" sz="4400" dirty="0">
              <a:solidFill>
                <a:schemeClr val="accent1">
                  <a:lumMod val="75000"/>
                </a:schemeClr>
              </a:solidFill>
              <a:latin typeface="Arial Rounded MT Bold"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JPG"/>
          <p:cNvPicPr>
            <a:picLocks noGrp="1" noChangeAspect="1"/>
          </p:cNvPicPr>
          <p:nvPr>
            <p:ph sz="quarter" idx="1"/>
          </p:nvPr>
        </p:nvPicPr>
        <p:blipFill>
          <a:blip r:embed="rId2"/>
          <a:stretch>
            <a:fillRect/>
          </a:stretch>
        </p:blipFill>
        <p:spPr>
          <a:xfrm>
            <a:off x="304799" y="228600"/>
            <a:ext cx="8057147" cy="62484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1.JPG"/>
          <p:cNvPicPr>
            <a:picLocks noGrp="1" noChangeAspect="1"/>
          </p:cNvPicPr>
          <p:nvPr>
            <p:ph sz="quarter" idx="1"/>
          </p:nvPr>
        </p:nvPicPr>
        <p:blipFill>
          <a:blip r:embed="rId2"/>
          <a:stretch>
            <a:fillRect/>
          </a:stretch>
        </p:blipFill>
        <p:spPr>
          <a:xfrm>
            <a:off x="457200" y="228600"/>
            <a:ext cx="7865872" cy="60198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2.JPG"/>
          <p:cNvPicPr>
            <a:picLocks noGrp="1" noChangeAspect="1"/>
          </p:cNvPicPr>
          <p:nvPr>
            <p:ph sz="quarter" idx="1"/>
          </p:nvPr>
        </p:nvPicPr>
        <p:blipFill>
          <a:blip r:embed="rId2"/>
          <a:stretch>
            <a:fillRect/>
          </a:stretch>
        </p:blipFill>
        <p:spPr>
          <a:xfrm>
            <a:off x="304799" y="457200"/>
            <a:ext cx="8098665" cy="58674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4.JPG"/>
          <p:cNvPicPr>
            <a:picLocks noGrp="1" noChangeAspect="1"/>
          </p:cNvPicPr>
          <p:nvPr>
            <p:ph sz="quarter" idx="1"/>
          </p:nvPr>
        </p:nvPicPr>
        <p:blipFill>
          <a:blip r:embed="rId2"/>
          <a:stretch>
            <a:fillRect/>
          </a:stretch>
        </p:blipFill>
        <p:spPr>
          <a:xfrm>
            <a:off x="304800" y="228600"/>
            <a:ext cx="8299064" cy="60198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JPG"/>
          <p:cNvPicPr>
            <a:picLocks noGrp="1" noChangeAspect="1"/>
          </p:cNvPicPr>
          <p:nvPr>
            <p:ph sz="quarter" idx="1"/>
          </p:nvPr>
        </p:nvPicPr>
        <p:blipFill>
          <a:blip r:embed="rId2"/>
          <a:stretch>
            <a:fillRect/>
          </a:stretch>
        </p:blipFill>
        <p:spPr>
          <a:xfrm>
            <a:off x="381000" y="457200"/>
            <a:ext cx="7774488" cy="57912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2209800"/>
            <a:ext cx="7162800" cy="4264152"/>
          </a:xfrm>
        </p:spPr>
        <p:txBody>
          <a:bodyPr>
            <a:normAutofit/>
          </a:bodyPr>
          <a:lstStyle/>
          <a:p>
            <a:pPr algn="ctr">
              <a:buNone/>
            </a:pPr>
            <a:r>
              <a:rPr lang="en-US" sz="4400" dirty="0" smtClean="0">
                <a:solidFill>
                  <a:schemeClr val="accent1">
                    <a:lumMod val="75000"/>
                  </a:schemeClr>
                </a:solidFill>
                <a:latin typeface="Arial Rounded MT Bold" pitchFamily="34" charset="0"/>
              </a:rPr>
              <a:t>TECHNOLOGY CUSTOMIZATION</a:t>
            </a:r>
            <a:endParaRPr lang="en-US" sz="4400" dirty="0">
              <a:solidFill>
                <a:schemeClr val="accent1">
                  <a:lumMod val="75000"/>
                </a:schemeClr>
              </a:solidFill>
              <a:latin typeface="Arial Rounded MT Bold"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0.JPG"/>
          <p:cNvPicPr>
            <a:picLocks noGrp="1" noChangeAspect="1"/>
          </p:cNvPicPr>
          <p:nvPr>
            <p:ph sz="quarter" idx="1"/>
          </p:nvPr>
        </p:nvPicPr>
        <p:blipFill>
          <a:blip r:embed="rId2"/>
          <a:stretch>
            <a:fillRect/>
          </a:stretch>
        </p:blipFill>
        <p:spPr>
          <a:xfrm>
            <a:off x="228600" y="304800"/>
            <a:ext cx="8315772" cy="6172200"/>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1.JPG"/>
          <p:cNvPicPr>
            <a:picLocks noGrp="1" noChangeAspect="1"/>
          </p:cNvPicPr>
          <p:nvPr>
            <p:ph sz="quarter" idx="1"/>
          </p:nvPr>
        </p:nvPicPr>
        <p:blipFill>
          <a:blip r:embed="rId2"/>
          <a:stretch>
            <a:fillRect/>
          </a:stretch>
        </p:blipFill>
        <p:spPr>
          <a:xfrm>
            <a:off x="228600" y="381000"/>
            <a:ext cx="8386580" cy="5562600"/>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2209800"/>
            <a:ext cx="7162800" cy="4264152"/>
          </a:xfrm>
        </p:spPr>
        <p:txBody>
          <a:bodyPr>
            <a:normAutofit/>
          </a:bodyPr>
          <a:lstStyle/>
          <a:p>
            <a:pPr algn="ctr">
              <a:buNone/>
            </a:pPr>
            <a:r>
              <a:rPr lang="en-US" sz="4800" dirty="0" smtClean="0">
                <a:solidFill>
                  <a:schemeClr val="accent1">
                    <a:lumMod val="75000"/>
                  </a:schemeClr>
                </a:solidFill>
                <a:latin typeface="Arial Rounded MT Bold" pitchFamily="34" charset="0"/>
              </a:rPr>
              <a:t>UBA SVNIT, SURAT</a:t>
            </a:r>
            <a:endParaRPr lang="en-US" sz="4800" dirty="0">
              <a:solidFill>
                <a:schemeClr val="accent1">
                  <a:lumMod val="75000"/>
                </a:schemeClr>
              </a:solidFill>
              <a:latin typeface="Arial Rounded MT Bold"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1066800"/>
            <a:ext cx="7753376" cy="5407152"/>
          </a:xfrm>
        </p:spPr>
        <p:txBody>
          <a:bodyPr>
            <a:normAutofit fontScale="85000" lnSpcReduction="20000"/>
          </a:bodyPr>
          <a:lstStyle/>
          <a:p>
            <a:pPr algn="just">
              <a:buNone/>
            </a:pPr>
            <a:endParaRPr lang="en-US" sz="1900" b="1" dirty="0" smtClean="0">
              <a:solidFill>
                <a:srgbClr val="002060"/>
              </a:solidFill>
              <a:latin typeface="Times New Roman" pitchFamily="18" charset="0"/>
              <a:cs typeface="Times New Roman" pitchFamily="18" charset="0"/>
            </a:endParaRPr>
          </a:p>
          <a:p>
            <a:pPr algn="just">
              <a:buFont typeface="Wingdings" pitchFamily="2" charset="2"/>
              <a:buChar char="Ø"/>
            </a:pPr>
            <a:r>
              <a:rPr lang="en-US" sz="1900" b="1" dirty="0" smtClean="0">
                <a:solidFill>
                  <a:srgbClr val="002060"/>
                </a:solidFill>
                <a:latin typeface="Times New Roman" pitchFamily="18" charset="0"/>
                <a:cs typeface="Times New Roman" pitchFamily="18" charset="0"/>
              </a:rPr>
              <a:t>VISION : </a:t>
            </a:r>
            <a:r>
              <a:rPr lang="en-US" sz="1900" dirty="0" smtClean="0">
                <a:solidFill>
                  <a:srgbClr val="002060"/>
                </a:solidFill>
                <a:latin typeface="Times New Roman" pitchFamily="18" charset="0"/>
                <a:cs typeface="Times New Roman" pitchFamily="18" charset="0"/>
              </a:rPr>
              <a:t>“To involve the reputed higher educational institutions (technical/ non-technical/ public/ private) of the country in the process of indigenous development of self-sufficient and sustainable village clusters.</a:t>
            </a:r>
          </a:p>
          <a:p>
            <a:pPr>
              <a:buFont typeface="Wingdings" pitchFamily="2" charset="2"/>
              <a:buChar char="Ø"/>
            </a:pPr>
            <a:endParaRPr lang="en-US" sz="1900" dirty="0" smtClean="0">
              <a:solidFill>
                <a:srgbClr val="002060"/>
              </a:solidFill>
              <a:latin typeface="Times New Roman" pitchFamily="18" charset="0"/>
              <a:cs typeface="Times New Roman" pitchFamily="18" charset="0"/>
            </a:endParaRPr>
          </a:p>
          <a:p>
            <a:pPr algn="just">
              <a:buFont typeface="Wingdings" pitchFamily="2" charset="2"/>
              <a:buChar char="Ø"/>
            </a:pPr>
            <a:r>
              <a:rPr lang="en-US" sz="1900" b="1" dirty="0" smtClean="0">
                <a:solidFill>
                  <a:srgbClr val="002060"/>
                </a:solidFill>
                <a:latin typeface="Times New Roman" pitchFamily="18" charset="0"/>
                <a:cs typeface="Times New Roman" pitchFamily="18" charset="0"/>
              </a:rPr>
              <a:t>MISSION : </a:t>
            </a:r>
            <a:r>
              <a:rPr lang="en-US" sz="1900" dirty="0" smtClean="0">
                <a:solidFill>
                  <a:srgbClr val="002060"/>
                </a:solidFill>
                <a:latin typeface="Times New Roman" pitchFamily="18" charset="0"/>
                <a:cs typeface="Times New Roman" pitchFamily="18" charset="0"/>
              </a:rPr>
              <a:t>In accordance with above mentioned vision, </a:t>
            </a:r>
            <a:r>
              <a:rPr lang="en-US" sz="1900" dirty="0" err="1" smtClean="0">
                <a:solidFill>
                  <a:srgbClr val="002060"/>
                </a:solidFill>
                <a:latin typeface="Times New Roman" pitchFamily="18" charset="0"/>
                <a:cs typeface="Times New Roman" pitchFamily="18" charset="0"/>
              </a:rPr>
              <a:t>Unnat</a:t>
            </a:r>
            <a:r>
              <a:rPr lang="en-US" sz="1900" dirty="0" smtClean="0">
                <a:solidFill>
                  <a:srgbClr val="002060"/>
                </a:solidFill>
                <a:latin typeface="Times New Roman" pitchFamily="18" charset="0"/>
                <a:cs typeface="Times New Roman" pitchFamily="18" charset="0"/>
              </a:rPr>
              <a:t> Bharat </a:t>
            </a:r>
            <a:r>
              <a:rPr lang="en-US" sz="1900" dirty="0" err="1" smtClean="0">
                <a:solidFill>
                  <a:srgbClr val="002060"/>
                </a:solidFill>
                <a:latin typeface="Times New Roman" pitchFamily="18" charset="0"/>
                <a:cs typeface="Times New Roman" pitchFamily="18" charset="0"/>
              </a:rPr>
              <a:t>Abhiyan</a:t>
            </a:r>
            <a:r>
              <a:rPr lang="en-US" sz="1900" dirty="0" smtClean="0">
                <a:solidFill>
                  <a:srgbClr val="002060"/>
                </a:solidFill>
                <a:latin typeface="Times New Roman" pitchFamily="18" charset="0"/>
                <a:cs typeface="Times New Roman" pitchFamily="18" charset="0"/>
              </a:rPr>
              <a:t> will strive to pursue the following:</a:t>
            </a:r>
          </a:p>
          <a:p>
            <a:pPr algn="just">
              <a:lnSpc>
                <a:spcPct val="140000"/>
              </a:lnSpc>
              <a:buFont typeface="Wingdings" panose="05000000000000000000" pitchFamily="2" charset="2"/>
              <a:buChar char="q"/>
            </a:pPr>
            <a:r>
              <a:rPr lang="en-US" sz="1900" dirty="0" smtClean="0">
                <a:solidFill>
                  <a:srgbClr val="002060"/>
                </a:solidFill>
                <a:latin typeface="Times New Roman" pitchFamily="18" charset="0"/>
                <a:cs typeface="Times New Roman" pitchFamily="18" charset="0"/>
              </a:rPr>
              <a:t> Develop the necessary mechanism and proper coordination among educational institutions implementation agencies (District Administration / Panchayat Raj Institutions ) and the grass root level stakeholders to enable effective at the field level. </a:t>
            </a:r>
          </a:p>
          <a:p>
            <a:pPr algn="just">
              <a:lnSpc>
                <a:spcPct val="140000"/>
              </a:lnSpc>
              <a:spcBef>
                <a:spcPts val="0"/>
              </a:spcBef>
              <a:buFont typeface="Wingdings" panose="05000000000000000000" pitchFamily="2" charset="2"/>
              <a:buChar char="q"/>
            </a:pPr>
            <a:r>
              <a:rPr lang="en-US" sz="1900" dirty="0" smtClean="0">
                <a:solidFill>
                  <a:srgbClr val="002060"/>
                </a:solidFill>
                <a:latin typeface="Times New Roman" pitchFamily="18" charset="0"/>
                <a:cs typeface="Times New Roman" pitchFamily="18" charset="0"/>
              </a:rPr>
              <a:t> Select suitable rural clusters and effectively participate in the holistic development of these clusters using eco-friendly sustainable technologies and local resources creating sufficient employment opportunities in the process, harnessing multifarious government schemes, Customized use of existing technologies and the use of knowledge as per the local needs, to improve the livelihood of the rural masses will be the key intervention.</a:t>
            </a:r>
          </a:p>
          <a:p>
            <a:pPr algn="just">
              <a:lnSpc>
                <a:spcPct val="140000"/>
              </a:lnSpc>
              <a:buFont typeface="Wingdings" panose="05000000000000000000" pitchFamily="2" charset="2"/>
              <a:buChar char="q"/>
            </a:pPr>
            <a:r>
              <a:rPr lang="en-US" sz="1900" dirty="0" smtClean="0">
                <a:solidFill>
                  <a:srgbClr val="002060"/>
                </a:solidFill>
                <a:latin typeface="Times New Roman" pitchFamily="18" charset="0"/>
                <a:cs typeface="Times New Roman" pitchFamily="18" charset="0"/>
              </a:rPr>
              <a:t> Reorienting the academic curricula and research programs in higher educational institutions to make them more in alignment with the local needs to bring in holistic development. </a:t>
            </a:r>
          </a:p>
          <a:p>
            <a:pPr>
              <a:buNone/>
            </a:pPr>
            <a:endParaRPr lang="en-US" dirty="0" smtClean="0">
              <a:solidFill>
                <a:srgbClr val="002060"/>
              </a:solidFill>
            </a:endParaRPr>
          </a:p>
          <a:p>
            <a:pPr>
              <a:buNone/>
            </a:pPr>
            <a:endParaRPr lang="en-US" dirty="0">
              <a:solidFill>
                <a:srgbClr val="002060"/>
              </a:solidFill>
            </a:endParaRPr>
          </a:p>
        </p:txBody>
      </p:sp>
      <p:pic>
        <p:nvPicPr>
          <p:cNvPr id="4" name="Picture 3" descr="v&amp;mbanner.png"/>
          <p:cNvPicPr>
            <a:picLocks noChangeAspect="1"/>
          </p:cNvPicPr>
          <p:nvPr/>
        </p:nvPicPr>
        <p:blipFill>
          <a:blip r:embed="rId2"/>
          <a:stretch>
            <a:fillRect/>
          </a:stretch>
        </p:blipFill>
        <p:spPr>
          <a:xfrm>
            <a:off x="1071538" y="142852"/>
            <a:ext cx="6800850" cy="785818"/>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ctr"/>
            <a:r>
              <a:rPr lang="en-US" sz="2500" b="1" dirty="0" smtClean="0">
                <a:solidFill>
                  <a:schemeClr val="accent3">
                    <a:lumMod val="60000"/>
                    <a:lumOff val="40000"/>
                  </a:schemeClr>
                </a:solidFill>
              </a:rPr>
              <a:t>UNNAT BHARAT ABHIYAN </a:t>
            </a:r>
            <a:endParaRPr lang="en-US" sz="2500" b="1" dirty="0">
              <a:solidFill>
                <a:schemeClr val="accent3">
                  <a:lumMod val="60000"/>
                  <a:lumOff val="40000"/>
                </a:schemeClr>
              </a:solidFill>
            </a:endParaRPr>
          </a:p>
        </p:txBody>
      </p:sp>
      <p:sp>
        <p:nvSpPr>
          <p:cNvPr id="3" name="Content Placeholder 2"/>
          <p:cNvSpPr>
            <a:spLocks noGrp="1"/>
          </p:cNvSpPr>
          <p:nvPr>
            <p:ph sz="quarter" idx="1"/>
          </p:nvPr>
        </p:nvSpPr>
        <p:spPr>
          <a:xfrm>
            <a:off x="304800" y="304800"/>
            <a:ext cx="8229600" cy="6248400"/>
          </a:xfrm>
        </p:spPr>
        <p:txBody>
          <a:bodyPr>
            <a:normAutofit fontScale="25000" lnSpcReduction="20000"/>
          </a:bodyPr>
          <a:lstStyle/>
          <a:p>
            <a:pPr algn="ctr">
              <a:buNone/>
            </a:pPr>
            <a:endParaRPr lang="en-US" sz="1700" b="1" dirty="0" smtClean="0">
              <a:solidFill>
                <a:srgbClr val="007A37"/>
              </a:solidFill>
              <a:latin typeface="Times New Roman" pitchFamily="18" charset="0"/>
              <a:cs typeface="Times New Roman" pitchFamily="18" charset="0"/>
            </a:endParaRPr>
          </a:p>
          <a:p>
            <a:pPr algn="ctr">
              <a:buNone/>
            </a:pPr>
            <a:endParaRPr lang="en-US" sz="1700" b="1" dirty="0" smtClean="0">
              <a:solidFill>
                <a:srgbClr val="007A37"/>
              </a:solidFill>
              <a:latin typeface="Times New Roman" pitchFamily="18" charset="0"/>
              <a:cs typeface="Times New Roman" pitchFamily="18" charset="0"/>
            </a:endParaRPr>
          </a:p>
          <a:p>
            <a:pPr algn="ctr">
              <a:buNone/>
            </a:pPr>
            <a:endParaRPr lang="en-US" sz="1700" b="1" dirty="0" smtClean="0">
              <a:solidFill>
                <a:srgbClr val="007A37"/>
              </a:solidFill>
              <a:latin typeface="Times New Roman" pitchFamily="18" charset="0"/>
              <a:cs typeface="Times New Roman" pitchFamily="18" charset="0"/>
            </a:endParaRPr>
          </a:p>
          <a:p>
            <a:pPr algn="ctr">
              <a:buNone/>
            </a:pPr>
            <a:endParaRPr lang="en-US" sz="1700" b="1" dirty="0" smtClean="0">
              <a:solidFill>
                <a:srgbClr val="007A37"/>
              </a:solidFill>
              <a:latin typeface="Times New Roman" pitchFamily="18" charset="0"/>
              <a:cs typeface="Times New Roman" pitchFamily="18" charset="0"/>
            </a:endParaRPr>
          </a:p>
          <a:p>
            <a:pPr algn="ctr">
              <a:buNone/>
            </a:pPr>
            <a:endParaRPr lang="en-US" sz="1700" b="1" dirty="0" smtClean="0">
              <a:solidFill>
                <a:srgbClr val="007A37"/>
              </a:solidFill>
              <a:latin typeface="Times New Roman" pitchFamily="18" charset="0"/>
              <a:cs typeface="Times New Roman" pitchFamily="18" charset="0"/>
            </a:endParaRPr>
          </a:p>
          <a:p>
            <a:pPr algn="ctr">
              <a:buNone/>
            </a:pPr>
            <a:r>
              <a:rPr lang="en-US" sz="2500" b="1" dirty="0" smtClean="0">
                <a:solidFill>
                  <a:srgbClr val="007A37"/>
                </a:solidFill>
                <a:latin typeface="Times New Roman" pitchFamily="18" charset="0"/>
                <a:cs typeface="Times New Roman" pitchFamily="18" charset="0"/>
              </a:rPr>
              <a:t>        </a:t>
            </a:r>
          </a:p>
          <a:p>
            <a:pPr algn="ctr">
              <a:buNone/>
            </a:pPr>
            <a:endParaRPr lang="en-US" sz="2500" b="1" dirty="0" smtClean="0">
              <a:solidFill>
                <a:srgbClr val="007A37"/>
              </a:solidFill>
              <a:latin typeface="Times New Roman" pitchFamily="18" charset="0"/>
              <a:cs typeface="Times New Roman" pitchFamily="18" charset="0"/>
            </a:endParaRPr>
          </a:p>
          <a:p>
            <a:pPr algn="ctr">
              <a:buNone/>
            </a:pPr>
            <a:endParaRPr lang="en-US" sz="2500" b="1" dirty="0" smtClean="0">
              <a:solidFill>
                <a:srgbClr val="007A37"/>
              </a:solidFill>
              <a:latin typeface="Times New Roman" pitchFamily="18" charset="0"/>
              <a:cs typeface="Times New Roman" pitchFamily="18" charset="0"/>
            </a:endParaRPr>
          </a:p>
          <a:p>
            <a:pPr algn="ctr">
              <a:buNone/>
            </a:pPr>
            <a:r>
              <a:rPr lang="en-US" sz="6400" b="1" dirty="0" smtClean="0">
                <a:solidFill>
                  <a:srgbClr val="002060"/>
                </a:solidFill>
                <a:latin typeface="Times New Roman" pitchFamily="18" charset="0"/>
                <a:cs typeface="Times New Roman" pitchFamily="18" charset="0"/>
              </a:rPr>
              <a:t>REGIONAL COORDINATING INSTITUTE</a:t>
            </a:r>
          </a:p>
          <a:p>
            <a:pPr algn="ctr">
              <a:buNone/>
            </a:pPr>
            <a:endParaRPr lang="en-US" sz="6400" b="1" dirty="0" smtClean="0">
              <a:solidFill>
                <a:srgbClr val="002060"/>
              </a:solidFill>
              <a:latin typeface="Times New Roman" pitchFamily="18" charset="0"/>
              <a:cs typeface="Times New Roman" pitchFamily="18" charset="0"/>
            </a:endParaRPr>
          </a:p>
          <a:p>
            <a:pPr algn="ctr">
              <a:buNone/>
            </a:pPr>
            <a:r>
              <a:rPr lang="en-US" sz="5600" b="1" dirty="0" smtClean="0">
                <a:solidFill>
                  <a:srgbClr val="007A37"/>
                </a:solidFill>
                <a:latin typeface="Times New Roman" pitchFamily="18" charset="0"/>
                <a:cs typeface="Times New Roman" pitchFamily="18" charset="0"/>
              </a:rPr>
              <a:t>SARDAR VALLABHBHAI NATIONAL INSTITUTE OF TECHNOLOGY, SURAT</a:t>
            </a:r>
          </a:p>
          <a:p>
            <a:pPr algn="ctr">
              <a:buNone/>
            </a:pPr>
            <a:endParaRPr lang="en-US" sz="1600" b="1" dirty="0" smtClean="0">
              <a:solidFill>
                <a:srgbClr val="007A37"/>
              </a:solidFill>
              <a:latin typeface="Times New Roman" pitchFamily="18" charset="0"/>
              <a:cs typeface="Times New Roman" pitchFamily="18" charset="0"/>
            </a:endParaRPr>
          </a:p>
          <a:p>
            <a:pPr algn="ctr">
              <a:buNone/>
            </a:pPr>
            <a:endParaRPr lang="en-US" sz="1600" b="1" dirty="0" smtClean="0">
              <a:solidFill>
                <a:srgbClr val="002060"/>
              </a:solidFill>
              <a:latin typeface="Times New Roman" pitchFamily="18" charset="0"/>
              <a:cs typeface="Times New Roman" pitchFamily="18" charset="0"/>
            </a:endParaRPr>
          </a:p>
          <a:p>
            <a:pPr algn="ctr">
              <a:buNone/>
            </a:pPr>
            <a:endParaRPr lang="en-US" sz="1600" b="1" dirty="0" smtClean="0">
              <a:solidFill>
                <a:srgbClr val="002060"/>
              </a:solidFill>
              <a:latin typeface="Times New Roman" pitchFamily="18" charset="0"/>
              <a:cs typeface="Times New Roman" pitchFamily="18" charset="0"/>
            </a:endParaRPr>
          </a:p>
          <a:p>
            <a:pPr algn="ctr">
              <a:buNone/>
            </a:pPr>
            <a:endParaRPr lang="en-US" sz="1600" b="1" dirty="0" smtClean="0">
              <a:solidFill>
                <a:srgbClr val="002060"/>
              </a:solidFill>
              <a:latin typeface="Times New Roman" pitchFamily="18" charset="0"/>
              <a:cs typeface="Times New Roman" pitchFamily="18" charset="0"/>
            </a:endParaRPr>
          </a:p>
          <a:p>
            <a:pPr algn="ctr">
              <a:buNone/>
            </a:pPr>
            <a:endParaRPr lang="en-US" sz="1600" b="1" dirty="0" smtClean="0">
              <a:solidFill>
                <a:srgbClr val="002060"/>
              </a:solidFill>
              <a:latin typeface="Times New Roman" pitchFamily="18" charset="0"/>
              <a:cs typeface="Times New Roman" pitchFamily="18" charset="0"/>
            </a:endParaRPr>
          </a:p>
          <a:p>
            <a:pPr>
              <a:buNone/>
            </a:pPr>
            <a:r>
              <a:rPr lang="en-IN" sz="1100" b="1" dirty="0" smtClean="0">
                <a:solidFill>
                  <a:srgbClr val="002060"/>
                </a:solidFill>
                <a:latin typeface="Times New Roman" pitchFamily="18" charset="0"/>
                <a:cs typeface="Times New Roman" pitchFamily="18" charset="0"/>
              </a:rPr>
              <a:t>                     </a:t>
            </a:r>
          </a:p>
          <a:p>
            <a:pPr>
              <a:buNone/>
            </a:pPr>
            <a:endParaRPr lang="en-IN" sz="1100" b="1" dirty="0" smtClean="0">
              <a:solidFill>
                <a:srgbClr val="002060"/>
              </a:solidFill>
              <a:latin typeface="Times New Roman" pitchFamily="18" charset="0"/>
              <a:cs typeface="Times New Roman" pitchFamily="18" charset="0"/>
            </a:endParaRPr>
          </a:p>
          <a:p>
            <a:pPr>
              <a:buNone/>
            </a:pPr>
            <a:endParaRPr lang="en-IN" sz="1100" b="1" dirty="0" smtClean="0">
              <a:solidFill>
                <a:srgbClr val="002060"/>
              </a:solidFill>
              <a:latin typeface="Times New Roman" pitchFamily="18" charset="0"/>
              <a:cs typeface="Times New Roman" pitchFamily="18" charset="0"/>
            </a:endParaRPr>
          </a:p>
          <a:p>
            <a:pPr>
              <a:buNone/>
            </a:pPr>
            <a:endParaRPr lang="en-IN" sz="1100" b="1" dirty="0" smtClean="0">
              <a:solidFill>
                <a:srgbClr val="002060"/>
              </a:solidFill>
              <a:latin typeface="Times New Roman" pitchFamily="18" charset="0"/>
              <a:cs typeface="Times New Roman" pitchFamily="18" charset="0"/>
            </a:endParaRPr>
          </a:p>
          <a:p>
            <a:pPr>
              <a:buNone/>
            </a:pPr>
            <a:endParaRPr lang="en-IN" sz="1100" b="1" dirty="0" smtClean="0">
              <a:solidFill>
                <a:srgbClr val="002060"/>
              </a:solidFill>
              <a:latin typeface="Times New Roman" pitchFamily="18" charset="0"/>
              <a:cs typeface="Times New Roman" pitchFamily="18" charset="0"/>
            </a:endParaRPr>
          </a:p>
          <a:p>
            <a:pPr>
              <a:buNone/>
            </a:pPr>
            <a:r>
              <a:rPr lang="en-IN" sz="1100" b="1" dirty="0" smtClean="0">
                <a:solidFill>
                  <a:srgbClr val="002060"/>
                </a:solidFill>
                <a:latin typeface="Times New Roman" pitchFamily="18" charset="0"/>
                <a:cs typeface="Times New Roman" pitchFamily="18" charset="0"/>
              </a:rPr>
              <a:t> </a:t>
            </a:r>
          </a:p>
          <a:p>
            <a:pPr>
              <a:buNone/>
            </a:pPr>
            <a:r>
              <a:rPr lang="en-IN" sz="1100" b="1" dirty="0" smtClean="0">
                <a:solidFill>
                  <a:srgbClr val="002060"/>
                </a:solidFill>
                <a:latin typeface="Times New Roman" pitchFamily="18" charset="0"/>
                <a:cs typeface="Times New Roman" pitchFamily="18" charset="0"/>
              </a:rPr>
              <a:t>                                                               </a:t>
            </a:r>
          </a:p>
          <a:p>
            <a:pPr>
              <a:buNone/>
            </a:pPr>
            <a:endParaRPr lang="en-IN" sz="6400" b="1" dirty="0" smtClean="0">
              <a:solidFill>
                <a:srgbClr val="002060"/>
              </a:solidFill>
              <a:latin typeface="Times New Roman" pitchFamily="18" charset="0"/>
              <a:cs typeface="Times New Roman" pitchFamily="18" charset="0"/>
            </a:endParaRPr>
          </a:p>
          <a:p>
            <a:pPr>
              <a:buNone/>
            </a:pPr>
            <a:endParaRPr lang="en-IN" sz="6400" b="1" dirty="0" smtClean="0">
              <a:solidFill>
                <a:srgbClr val="002060"/>
              </a:solidFill>
              <a:latin typeface="Times New Roman" pitchFamily="18" charset="0"/>
              <a:cs typeface="Times New Roman" pitchFamily="18" charset="0"/>
            </a:endParaRPr>
          </a:p>
          <a:p>
            <a:pPr>
              <a:buNone/>
            </a:pPr>
            <a:endParaRPr lang="en-IN" sz="6400" b="1" dirty="0" smtClean="0">
              <a:solidFill>
                <a:srgbClr val="002060"/>
              </a:solidFill>
              <a:latin typeface="Times New Roman" pitchFamily="18" charset="0"/>
              <a:cs typeface="Times New Roman" pitchFamily="18" charset="0"/>
            </a:endParaRPr>
          </a:p>
          <a:p>
            <a:pPr>
              <a:buNone/>
            </a:pPr>
            <a:endParaRPr lang="en-IN" sz="6400" b="1" dirty="0" smtClean="0">
              <a:solidFill>
                <a:srgbClr val="002060"/>
              </a:solidFill>
              <a:latin typeface="Times New Roman" pitchFamily="18" charset="0"/>
              <a:cs typeface="Times New Roman" pitchFamily="18" charset="0"/>
            </a:endParaRPr>
          </a:p>
          <a:p>
            <a:pPr>
              <a:buNone/>
            </a:pPr>
            <a:r>
              <a:rPr lang="en-IN" sz="6400" b="1" dirty="0" smtClean="0">
                <a:solidFill>
                  <a:srgbClr val="002060"/>
                </a:solidFill>
                <a:latin typeface="Times New Roman" pitchFamily="18" charset="0"/>
                <a:cs typeface="Times New Roman" pitchFamily="18" charset="0"/>
              </a:rPr>
              <a:t>UBA Regional Coordinator           UBA Regional Co-coordinator           UBA Manager                                                             </a:t>
            </a:r>
          </a:p>
          <a:p>
            <a:pPr>
              <a:buNone/>
            </a:pPr>
            <a:r>
              <a:rPr lang="en-IN" sz="6400" b="1" dirty="0" smtClean="0">
                <a:solidFill>
                  <a:srgbClr val="002060"/>
                </a:solidFill>
                <a:latin typeface="Times New Roman" pitchFamily="18" charset="0"/>
                <a:cs typeface="Times New Roman" pitchFamily="18" charset="0"/>
              </a:rPr>
              <a:t>     Dr. K. D. </a:t>
            </a:r>
            <a:r>
              <a:rPr lang="en-IN" sz="6400" b="1" dirty="0" err="1" smtClean="0">
                <a:solidFill>
                  <a:srgbClr val="002060"/>
                </a:solidFill>
                <a:latin typeface="Times New Roman" pitchFamily="18" charset="0"/>
                <a:cs typeface="Times New Roman" pitchFamily="18" charset="0"/>
              </a:rPr>
              <a:t>Yadav</a:t>
            </a:r>
            <a:r>
              <a:rPr lang="en-IN" sz="6400" b="1" dirty="0" smtClean="0">
                <a:solidFill>
                  <a:srgbClr val="002060"/>
                </a:solidFill>
                <a:latin typeface="Times New Roman" pitchFamily="18" charset="0"/>
                <a:cs typeface="Times New Roman" pitchFamily="18" charset="0"/>
              </a:rPr>
              <a:t>                              Dr. Manish K. </a:t>
            </a:r>
            <a:r>
              <a:rPr lang="en-IN" sz="6400" b="1" dirty="0" err="1" smtClean="0">
                <a:solidFill>
                  <a:srgbClr val="002060"/>
                </a:solidFill>
                <a:latin typeface="Times New Roman" pitchFamily="18" charset="0"/>
                <a:cs typeface="Times New Roman" pitchFamily="18" charset="0"/>
              </a:rPr>
              <a:t>Rathod</a:t>
            </a:r>
            <a:r>
              <a:rPr lang="en-IN" sz="6400" b="1" dirty="0" smtClean="0">
                <a:solidFill>
                  <a:srgbClr val="002060"/>
                </a:solidFill>
                <a:latin typeface="Times New Roman" pitchFamily="18" charset="0"/>
                <a:cs typeface="Times New Roman" pitchFamily="18" charset="0"/>
              </a:rPr>
              <a:t>                 </a:t>
            </a:r>
            <a:r>
              <a:rPr lang="en-IN" sz="6400" b="1" dirty="0" err="1" smtClean="0">
                <a:solidFill>
                  <a:srgbClr val="002060"/>
                </a:solidFill>
                <a:latin typeface="Times New Roman" pitchFamily="18" charset="0"/>
                <a:cs typeface="Times New Roman" pitchFamily="18" charset="0"/>
              </a:rPr>
              <a:t>Er</a:t>
            </a:r>
            <a:r>
              <a:rPr lang="en-IN" sz="6400" b="1" dirty="0" smtClean="0">
                <a:solidFill>
                  <a:srgbClr val="002060"/>
                </a:solidFill>
                <a:latin typeface="Times New Roman" pitchFamily="18" charset="0"/>
                <a:cs typeface="Times New Roman" pitchFamily="18" charset="0"/>
              </a:rPr>
              <a:t>. </a:t>
            </a:r>
            <a:r>
              <a:rPr lang="en-IN" sz="6400" b="1" dirty="0" err="1" smtClean="0">
                <a:solidFill>
                  <a:srgbClr val="002060"/>
                </a:solidFill>
                <a:latin typeface="Times New Roman" pitchFamily="18" charset="0"/>
                <a:cs typeface="Times New Roman" pitchFamily="18" charset="0"/>
              </a:rPr>
              <a:t>Jaydip</a:t>
            </a:r>
            <a:r>
              <a:rPr lang="en-IN" sz="6400" b="1" dirty="0" smtClean="0">
                <a:solidFill>
                  <a:srgbClr val="002060"/>
                </a:solidFill>
                <a:latin typeface="Times New Roman" pitchFamily="18" charset="0"/>
                <a:cs typeface="Times New Roman" pitchFamily="18" charset="0"/>
              </a:rPr>
              <a:t>  </a:t>
            </a:r>
            <a:r>
              <a:rPr lang="en-IN" sz="6400" b="1" dirty="0" err="1" smtClean="0">
                <a:solidFill>
                  <a:srgbClr val="002060"/>
                </a:solidFill>
                <a:latin typeface="Times New Roman" pitchFamily="18" charset="0"/>
                <a:cs typeface="Times New Roman" pitchFamily="18" charset="0"/>
              </a:rPr>
              <a:t>N.Vora</a:t>
            </a:r>
            <a:r>
              <a:rPr lang="en-IN" sz="6400" b="1" dirty="0" smtClean="0">
                <a:solidFill>
                  <a:srgbClr val="002060"/>
                </a:solidFill>
                <a:latin typeface="Times New Roman" pitchFamily="18" charset="0"/>
                <a:cs typeface="Times New Roman" pitchFamily="18" charset="0"/>
              </a:rPr>
              <a:t>    </a:t>
            </a:r>
            <a:endParaRPr lang="en-US" sz="6400" dirty="0" smtClean="0">
              <a:solidFill>
                <a:srgbClr val="002060"/>
              </a:solidFill>
              <a:latin typeface="Times New Roman" pitchFamily="18" charset="0"/>
              <a:cs typeface="Times New Roman" pitchFamily="18" charset="0"/>
            </a:endParaRPr>
          </a:p>
          <a:p>
            <a:pPr>
              <a:buNone/>
            </a:pPr>
            <a:r>
              <a:rPr lang="en-IN" sz="6400" b="1" dirty="0" smtClean="0">
                <a:solidFill>
                  <a:srgbClr val="002060"/>
                </a:solidFill>
                <a:latin typeface="Times New Roman" pitchFamily="18" charset="0"/>
                <a:cs typeface="Times New Roman" pitchFamily="18" charset="0"/>
              </a:rPr>
              <a:t>  </a:t>
            </a:r>
            <a:r>
              <a:rPr lang="en-IN" sz="5600" b="1" dirty="0" smtClean="0">
                <a:solidFill>
                  <a:srgbClr val="002060"/>
                </a:solidFill>
                <a:latin typeface="Times New Roman" pitchFamily="18" charset="0"/>
                <a:cs typeface="Times New Roman" pitchFamily="18" charset="0"/>
              </a:rPr>
              <a:t>Email: kdy@ced.svnit.ac.in                   Email: mkr@med.svnit.ac.in         Email: jaydip.uba@gmail.com</a:t>
            </a:r>
            <a:endParaRPr lang="en-US" sz="5600" dirty="0" smtClean="0">
              <a:solidFill>
                <a:srgbClr val="002060"/>
              </a:solidFill>
              <a:latin typeface="Times New Roman" pitchFamily="18" charset="0"/>
              <a:cs typeface="Times New Roman" pitchFamily="18" charset="0"/>
            </a:endParaRPr>
          </a:p>
          <a:p>
            <a:pPr>
              <a:buNone/>
            </a:pPr>
            <a:r>
              <a:rPr lang="en-IN" sz="6400" dirty="0" smtClean="0">
                <a:solidFill>
                  <a:srgbClr val="002060"/>
                </a:solidFill>
                <a:latin typeface="Times New Roman" pitchFamily="18" charset="0"/>
                <a:cs typeface="Times New Roman" pitchFamily="18" charset="0"/>
              </a:rPr>
              <a:t>   ✆: +91 94283 98266                         ✆: +91 99040 03856                  ✆: +91  75674 24651</a:t>
            </a:r>
            <a:endParaRPr lang="en-US" sz="6400" dirty="0" smtClean="0">
              <a:solidFill>
                <a:srgbClr val="002060"/>
              </a:solidFill>
              <a:latin typeface="Times New Roman" pitchFamily="18" charset="0"/>
              <a:cs typeface="Times New Roman" pitchFamily="18" charset="0"/>
            </a:endParaRPr>
          </a:p>
          <a:p>
            <a:pPr>
              <a:buNone/>
            </a:pPr>
            <a:r>
              <a:rPr lang="en-IN" sz="6400" b="1" dirty="0">
                <a:solidFill>
                  <a:srgbClr val="002060"/>
                </a:solidFill>
                <a:latin typeface="Times New Roman" pitchFamily="18" charset="0"/>
                <a:cs typeface="Times New Roman" pitchFamily="18" charset="0"/>
              </a:rPr>
              <a:t> </a:t>
            </a:r>
            <a:endParaRPr lang="en-IN" sz="6400" b="1" dirty="0" smtClean="0">
              <a:solidFill>
                <a:srgbClr val="002060"/>
              </a:solidFill>
              <a:latin typeface="Times New Roman" pitchFamily="18" charset="0"/>
              <a:cs typeface="Times New Roman" pitchFamily="18" charset="0"/>
            </a:endParaRPr>
          </a:p>
          <a:p>
            <a:pPr>
              <a:buNone/>
            </a:pPr>
            <a:endParaRPr lang="en-IN" sz="1100" b="1" dirty="0" smtClean="0">
              <a:solidFill>
                <a:srgbClr val="002060"/>
              </a:solidFill>
              <a:latin typeface="Times New Roman" pitchFamily="18" charset="0"/>
              <a:cs typeface="Times New Roman" pitchFamily="18" charset="0"/>
            </a:endParaRPr>
          </a:p>
          <a:p>
            <a:pPr>
              <a:buNone/>
            </a:pPr>
            <a:endParaRPr lang="en-IN" sz="1100" b="1" dirty="0" smtClean="0">
              <a:solidFill>
                <a:srgbClr val="002060"/>
              </a:solidFill>
              <a:latin typeface="Times New Roman" pitchFamily="18" charset="0"/>
              <a:cs typeface="Times New Roman" pitchFamily="18" charset="0"/>
            </a:endParaRPr>
          </a:p>
          <a:p>
            <a:pPr>
              <a:buNone/>
            </a:pPr>
            <a:endParaRPr lang="en-IN" sz="1100" b="1" dirty="0" smtClean="0">
              <a:solidFill>
                <a:srgbClr val="002060"/>
              </a:solidFill>
              <a:latin typeface="Times New Roman" pitchFamily="18" charset="0"/>
              <a:cs typeface="Times New Roman" pitchFamily="18" charset="0"/>
            </a:endParaRPr>
          </a:p>
          <a:p>
            <a:pPr>
              <a:buNone/>
            </a:pPr>
            <a:endParaRPr lang="en-US" sz="1100" dirty="0" smtClean="0">
              <a:solidFill>
                <a:srgbClr val="002060"/>
              </a:solidFill>
              <a:latin typeface="Times New Roman" pitchFamily="18" charset="0"/>
              <a:cs typeface="Times New Roman" pitchFamily="18" charset="0"/>
            </a:endParaRPr>
          </a:p>
          <a:p>
            <a:pPr>
              <a:buNone/>
            </a:pPr>
            <a:endParaRPr lang="en-US" sz="1100" dirty="0" smtClean="0">
              <a:solidFill>
                <a:srgbClr val="002060"/>
              </a:solidFill>
              <a:latin typeface="Times New Roman" pitchFamily="18" charset="0"/>
              <a:cs typeface="Times New Roman" pitchFamily="18" charset="0"/>
            </a:endParaRPr>
          </a:p>
          <a:p>
            <a:pPr>
              <a:buNone/>
            </a:pPr>
            <a:endParaRPr lang="en-US" sz="1100" dirty="0" smtClean="0">
              <a:solidFill>
                <a:srgbClr val="002060"/>
              </a:solidFill>
              <a:latin typeface="Times New Roman" pitchFamily="18" charset="0"/>
              <a:cs typeface="Times New Roman" pitchFamily="18" charset="0"/>
            </a:endParaRPr>
          </a:p>
          <a:p>
            <a:pPr>
              <a:buNone/>
            </a:pPr>
            <a:r>
              <a:rPr lang="en-IN" sz="1100" b="1" dirty="0" smtClean="0">
                <a:solidFill>
                  <a:srgbClr val="002060"/>
                </a:solidFill>
                <a:latin typeface="Times New Roman" pitchFamily="18" charset="0"/>
                <a:cs typeface="Times New Roman" pitchFamily="18" charset="0"/>
              </a:rPr>
              <a:t>                                                                                </a:t>
            </a:r>
          </a:p>
          <a:p>
            <a:pPr>
              <a:buNone/>
            </a:pPr>
            <a:r>
              <a:rPr lang="en-IN" sz="1100" b="1" dirty="0" smtClean="0">
                <a:solidFill>
                  <a:srgbClr val="002060"/>
                </a:solidFill>
                <a:latin typeface="Times New Roman" pitchFamily="18" charset="0"/>
                <a:cs typeface="Times New Roman" pitchFamily="18" charset="0"/>
              </a:rPr>
              <a:t>                                                                               </a:t>
            </a:r>
            <a:r>
              <a:rPr lang="en-IN" sz="1900" b="1" dirty="0" smtClean="0">
                <a:solidFill>
                  <a:srgbClr val="002060"/>
                </a:solidFill>
                <a:latin typeface="Times New Roman" pitchFamily="18" charset="0"/>
                <a:cs typeface="Times New Roman" pitchFamily="18" charset="0"/>
              </a:rPr>
              <a:t>                                                                                                                                                                           </a:t>
            </a:r>
            <a:endParaRPr lang="en-US" sz="1900" b="1" dirty="0" smtClean="0">
              <a:solidFill>
                <a:srgbClr val="002060"/>
              </a:solidFill>
              <a:latin typeface="Times New Roman" pitchFamily="18" charset="0"/>
              <a:cs typeface="Times New Roman" pitchFamily="18" charset="0"/>
            </a:endParaRPr>
          </a:p>
          <a:p>
            <a:pPr>
              <a:buNone/>
            </a:pPr>
            <a:r>
              <a:rPr lang="en-IN" sz="1900" b="1" dirty="0" smtClean="0">
                <a:solidFill>
                  <a:srgbClr val="002060"/>
                </a:solidFill>
                <a:latin typeface="Times New Roman" pitchFamily="18" charset="0"/>
                <a:cs typeface="Times New Roman" pitchFamily="18" charset="0"/>
              </a:rPr>
              <a:t>                                                                                                                                                                </a:t>
            </a:r>
            <a:endParaRPr lang="en-US" sz="1900" b="1" dirty="0" smtClean="0">
              <a:solidFill>
                <a:srgbClr val="002060"/>
              </a:solidFill>
              <a:latin typeface="Times New Roman" pitchFamily="18" charset="0"/>
              <a:cs typeface="Times New Roman" pitchFamily="18" charset="0"/>
            </a:endParaRPr>
          </a:p>
          <a:p>
            <a:pPr>
              <a:buNone/>
            </a:pPr>
            <a:r>
              <a:rPr lang="en-IN" sz="1900" b="1" dirty="0" smtClean="0">
                <a:solidFill>
                  <a:srgbClr val="002060"/>
                </a:solidFill>
                <a:latin typeface="Times New Roman" pitchFamily="18" charset="0"/>
                <a:cs typeface="Times New Roman" pitchFamily="18" charset="0"/>
              </a:rPr>
              <a:t>                                                                                                                                            </a:t>
            </a:r>
            <a:endParaRPr lang="en-US" sz="1900" b="1" dirty="0" smtClean="0">
              <a:solidFill>
                <a:srgbClr val="002060"/>
              </a:solidFill>
              <a:latin typeface="Times New Roman" pitchFamily="18" charset="0"/>
              <a:cs typeface="Times New Roman" pitchFamily="18" charset="0"/>
            </a:endParaRPr>
          </a:p>
          <a:p>
            <a:pPr>
              <a:buNone/>
            </a:pPr>
            <a:r>
              <a:rPr lang="en-IN" sz="1900" b="1" dirty="0" smtClean="0">
                <a:solidFill>
                  <a:srgbClr val="002060"/>
                </a:solidFill>
                <a:latin typeface="Times New Roman" pitchFamily="18" charset="0"/>
                <a:cs typeface="Times New Roman" pitchFamily="18" charset="0"/>
              </a:rPr>
              <a:t>                                                                                                                                                                      </a:t>
            </a:r>
          </a:p>
          <a:p>
            <a:pPr>
              <a:buNone/>
            </a:pPr>
            <a:endParaRPr lang="en-IN" sz="1400" dirty="0" smtClean="0">
              <a:solidFill>
                <a:srgbClr val="002060"/>
              </a:solidFill>
              <a:latin typeface="Times New Roman" pitchFamily="18" charset="0"/>
              <a:cs typeface="Times New Roman" pitchFamily="18" charset="0"/>
            </a:endParaRPr>
          </a:p>
          <a:p>
            <a:pPr>
              <a:buNone/>
            </a:pPr>
            <a:endParaRPr lang="en-IN" sz="1400" b="1" dirty="0" smtClean="0">
              <a:solidFill>
                <a:srgbClr val="002060"/>
              </a:solidFill>
              <a:latin typeface="Times New Roman" pitchFamily="18" charset="0"/>
              <a:cs typeface="Times New Roman" pitchFamily="18" charset="0"/>
            </a:endParaRPr>
          </a:p>
          <a:p>
            <a:pPr>
              <a:buNone/>
            </a:pPr>
            <a:endParaRPr lang="en-IN" sz="1400" b="1" dirty="0" smtClean="0">
              <a:solidFill>
                <a:srgbClr val="002060"/>
              </a:solidFill>
              <a:latin typeface="Times New Roman" pitchFamily="18" charset="0"/>
              <a:cs typeface="Times New Roman" pitchFamily="18" charset="0"/>
            </a:endParaRPr>
          </a:p>
          <a:p>
            <a:pPr>
              <a:buNone/>
            </a:pPr>
            <a:endParaRPr lang="en-IN" sz="1300" b="1" dirty="0" smtClean="0">
              <a:solidFill>
                <a:srgbClr val="002060"/>
              </a:solidFill>
              <a:latin typeface="Times New Roman" pitchFamily="18" charset="0"/>
              <a:cs typeface="Times New Roman" pitchFamily="18" charset="0"/>
            </a:endParaRPr>
          </a:p>
          <a:p>
            <a:pPr>
              <a:buNone/>
            </a:pPr>
            <a:r>
              <a:rPr lang="en-IN" sz="1700" b="1" dirty="0">
                <a:solidFill>
                  <a:srgbClr val="002060"/>
                </a:solidFill>
                <a:latin typeface="Times New Roman" pitchFamily="18" charset="0"/>
                <a:cs typeface="Times New Roman" pitchFamily="18" charset="0"/>
              </a:rPr>
              <a:t> </a:t>
            </a:r>
            <a:endParaRPr lang="en-US" sz="1700" b="1" dirty="0">
              <a:solidFill>
                <a:srgbClr val="002060"/>
              </a:solidFill>
              <a:latin typeface="Times New Roman" pitchFamily="18" charset="0"/>
              <a:cs typeface="Times New Roman" pitchFamily="18" charset="0"/>
            </a:endParaRPr>
          </a:p>
        </p:txBody>
      </p:sp>
      <p:pic>
        <p:nvPicPr>
          <p:cNvPr id="4" name="Picture 3" descr="1111.JPG"/>
          <p:cNvPicPr>
            <a:picLocks noChangeAspect="1"/>
          </p:cNvPicPr>
          <p:nvPr/>
        </p:nvPicPr>
        <p:blipFill>
          <a:blip r:embed="rId3"/>
          <a:stretch>
            <a:fillRect/>
          </a:stretch>
        </p:blipFill>
        <p:spPr>
          <a:xfrm>
            <a:off x="785786" y="2643182"/>
            <a:ext cx="1439967" cy="1428761"/>
          </a:xfrm>
          <a:prstGeom prst="rect">
            <a:avLst/>
          </a:prstGeom>
        </p:spPr>
      </p:pic>
      <p:pic>
        <p:nvPicPr>
          <p:cNvPr id="5" name="Picture 4" descr="2222.JPG"/>
          <p:cNvPicPr>
            <a:picLocks noChangeAspect="1"/>
          </p:cNvPicPr>
          <p:nvPr/>
        </p:nvPicPr>
        <p:blipFill>
          <a:blip r:embed="rId4"/>
          <a:stretch>
            <a:fillRect/>
          </a:stretch>
        </p:blipFill>
        <p:spPr>
          <a:xfrm>
            <a:off x="3714744" y="2714620"/>
            <a:ext cx="1549963" cy="1500198"/>
          </a:xfrm>
          <a:prstGeom prst="rect">
            <a:avLst/>
          </a:prstGeom>
        </p:spPr>
      </p:pic>
      <p:pic>
        <p:nvPicPr>
          <p:cNvPr id="8" name="Picture 7" descr="img30.jpg"/>
          <p:cNvPicPr>
            <a:picLocks noChangeAspect="1"/>
          </p:cNvPicPr>
          <p:nvPr/>
        </p:nvPicPr>
        <p:blipFill>
          <a:blip r:embed="rId5"/>
          <a:stretch>
            <a:fillRect/>
          </a:stretch>
        </p:blipFill>
        <p:spPr>
          <a:xfrm>
            <a:off x="457200" y="457200"/>
            <a:ext cx="810491" cy="810491"/>
          </a:xfrm>
          <a:prstGeom prst="rect">
            <a:avLst/>
          </a:prstGeom>
        </p:spPr>
      </p:pic>
      <p:pic>
        <p:nvPicPr>
          <p:cNvPr id="9" name="Picture 8" descr="img31.jpg"/>
          <p:cNvPicPr>
            <a:picLocks noChangeAspect="1"/>
          </p:cNvPicPr>
          <p:nvPr/>
        </p:nvPicPr>
        <p:blipFill>
          <a:blip r:embed="rId6"/>
          <a:stretch>
            <a:fillRect/>
          </a:stretch>
        </p:blipFill>
        <p:spPr>
          <a:xfrm>
            <a:off x="7543800" y="457200"/>
            <a:ext cx="795737" cy="771307"/>
          </a:xfrm>
          <a:prstGeom prst="rect">
            <a:avLst/>
          </a:prstGeom>
        </p:spPr>
      </p:pic>
      <p:sp>
        <p:nvSpPr>
          <p:cNvPr id="10" name="TextBox 9"/>
          <p:cNvSpPr txBox="1"/>
          <p:nvPr/>
        </p:nvSpPr>
        <p:spPr>
          <a:xfrm>
            <a:off x="1828800" y="6172200"/>
            <a:ext cx="4953000" cy="369332"/>
          </a:xfrm>
          <a:prstGeom prst="rect">
            <a:avLst/>
          </a:prstGeom>
          <a:noFill/>
        </p:spPr>
        <p:txBody>
          <a:bodyPr wrap="square" rtlCol="0">
            <a:spAutoFit/>
          </a:bodyPr>
          <a:lstStyle/>
          <a:p>
            <a:endParaRPr lang="en-US" dirty="0"/>
          </a:p>
        </p:txBody>
      </p:sp>
      <p:sp>
        <p:nvSpPr>
          <p:cNvPr id="13" name="TextBox 12"/>
          <p:cNvSpPr txBox="1"/>
          <p:nvPr/>
        </p:nvSpPr>
        <p:spPr>
          <a:xfrm>
            <a:off x="642910" y="5934670"/>
            <a:ext cx="7281890" cy="923330"/>
          </a:xfrm>
          <a:prstGeom prst="rect">
            <a:avLst/>
          </a:prstGeom>
          <a:noFill/>
        </p:spPr>
        <p:txBody>
          <a:bodyPr wrap="square" rtlCol="0">
            <a:spAutoFit/>
          </a:bodyPr>
          <a:lstStyle/>
          <a:p>
            <a:r>
              <a:rPr lang="en-IN" b="1" dirty="0" smtClean="0">
                <a:solidFill>
                  <a:srgbClr val="002060"/>
                </a:solidFill>
                <a:latin typeface="Times New Roman" pitchFamily="18" charset="0"/>
                <a:cs typeface="Times New Roman" pitchFamily="18" charset="0"/>
              </a:rPr>
              <a:t>Address: 307, New CRC, Ichchhanath, Dumas Road,  SVNIT, </a:t>
            </a:r>
            <a:r>
              <a:rPr lang="en-IN" b="1" dirty="0" err="1" smtClean="0">
                <a:solidFill>
                  <a:srgbClr val="002060"/>
                </a:solidFill>
                <a:latin typeface="Times New Roman" pitchFamily="18" charset="0"/>
                <a:cs typeface="Times New Roman" pitchFamily="18" charset="0"/>
              </a:rPr>
              <a:t>Surat</a:t>
            </a:r>
            <a:r>
              <a:rPr lang="en-IN" b="1" dirty="0" smtClean="0">
                <a:solidFill>
                  <a:srgbClr val="002060"/>
                </a:solidFill>
                <a:latin typeface="Times New Roman" pitchFamily="18" charset="0"/>
                <a:cs typeface="Times New Roman" pitchFamily="18" charset="0"/>
              </a:rPr>
              <a:t>  </a:t>
            </a:r>
          </a:p>
          <a:p>
            <a:r>
              <a:rPr lang="en-IN" b="1" dirty="0" smtClean="0">
                <a:solidFill>
                  <a:srgbClr val="002060"/>
                </a:solidFill>
                <a:latin typeface="Times New Roman" pitchFamily="18" charset="0"/>
                <a:cs typeface="Times New Roman" pitchFamily="18" charset="0"/>
              </a:rPr>
              <a:t>Ph.: 0261 220 4303</a:t>
            </a:r>
            <a:endParaRPr lang="en-US" b="1" dirty="0" smtClean="0">
              <a:solidFill>
                <a:srgbClr val="002060"/>
              </a:solidFill>
              <a:latin typeface="Times New Roman" pitchFamily="18" charset="0"/>
              <a:cs typeface="Times New Roman" pitchFamily="18" charset="0"/>
            </a:endParaRPr>
          </a:p>
          <a:p>
            <a:endParaRPr lang="en-US" dirty="0"/>
          </a:p>
        </p:txBody>
      </p:sp>
      <p:pic>
        <p:nvPicPr>
          <p:cNvPr id="14" name="Picture 13" descr="KAR_51051.jpg"/>
          <p:cNvPicPr>
            <a:picLocks noChangeAspect="1"/>
          </p:cNvPicPr>
          <p:nvPr/>
        </p:nvPicPr>
        <p:blipFill>
          <a:blip r:embed="rId7" cstate="print"/>
          <a:stretch>
            <a:fillRect/>
          </a:stretch>
        </p:blipFill>
        <p:spPr>
          <a:xfrm>
            <a:off x="6500826" y="2714620"/>
            <a:ext cx="1500198" cy="1477317"/>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ctr"/>
            <a:r>
              <a:rPr lang="en-US" sz="2500" b="1" dirty="0" smtClean="0">
                <a:solidFill>
                  <a:schemeClr val="accent3">
                    <a:lumMod val="60000"/>
                    <a:lumOff val="40000"/>
                  </a:schemeClr>
                </a:solidFill>
              </a:rPr>
              <a:t>UNNAT BHARAT ABHIYAN CELL</a:t>
            </a:r>
            <a:endParaRPr lang="en-US" sz="2500" b="1" dirty="0">
              <a:solidFill>
                <a:schemeClr val="accent3">
                  <a:lumMod val="60000"/>
                  <a:lumOff val="40000"/>
                </a:schemeClr>
              </a:solidFill>
            </a:endParaRPr>
          </a:p>
        </p:txBody>
      </p:sp>
      <p:sp>
        <p:nvSpPr>
          <p:cNvPr id="3" name="Content Placeholder 2"/>
          <p:cNvSpPr>
            <a:spLocks noGrp="1"/>
          </p:cNvSpPr>
          <p:nvPr>
            <p:ph sz="quarter" idx="1"/>
          </p:nvPr>
        </p:nvSpPr>
        <p:spPr>
          <a:xfrm>
            <a:off x="304800" y="252434"/>
            <a:ext cx="8229600" cy="6248400"/>
          </a:xfrm>
        </p:spPr>
        <p:txBody>
          <a:bodyPr>
            <a:normAutofit/>
          </a:bodyPr>
          <a:lstStyle/>
          <a:p>
            <a:pPr algn="ctr">
              <a:buNone/>
            </a:pPr>
            <a:endParaRPr lang="en-US" sz="1700" b="1" dirty="0" smtClean="0">
              <a:solidFill>
                <a:srgbClr val="007A37"/>
              </a:solidFill>
              <a:latin typeface="Times New Roman" pitchFamily="18" charset="0"/>
              <a:cs typeface="Times New Roman" pitchFamily="18" charset="0"/>
            </a:endParaRPr>
          </a:p>
          <a:p>
            <a:pPr algn="ctr">
              <a:buNone/>
            </a:pPr>
            <a:endParaRPr lang="en-US" sz="1700" b="1" dirty="0" smtClean="0">
              <a:solidFill>
                <a:srgbClr val="007A37"/>
              </a:solidFill>
              <a:latin typeface="Times New Roman" pitchFamily="18" charset="0"/>
              <a:cs typeface="Times New Roman" pitchFamily="18" charset="0"/>
            </a:endParaRPr>
          </a:p>
          <a:p>
            <a:pPr algn="ctr">
              <a:buNone/>
            </a:pPr>
            <a:r>
              <a:rPr lang="en-US" sz="2500" b="1" dirty="0" smtClean="0">
                <a:solidFill>
                  <a:srgbClr val="007A37"/>
                </a:solidFill>
                <a:latin typeface="Times New Roman" pitchFamily="18" charset="0"/>
                <a:cs typeface="Times New Roman" pitchFamily="18" charset="0"/>
              </a:rPr>
              <a:t>  </a:t>
            </a:r>
            <a:r>
              <a:rPr lang="en-US" sz="1400" b="1" dirty="0" smtClean="0">
                <a:solidFill>
                  <a:srgbClr val="007A37"/>
                </a:solidFill>
                <a:latin typeface="Times New Roman" pitchFamily="18" charset="0"/>
                <a:cs typeface="Times New Roman" pitchFamily="18" charset="0"/>
              </a:rPr>
              <a:t>SARDAR VALLABHBHAI NATIONAL INSTITUTE OF TECHNOLOGY, SURAT</a:t>
            </a:r>
          </a:p>
          <a:p>
            <a:pPr algn="ctr">
              <a:buNone/>
            </a:pPr>
            <a:endParaRPr lang="en-US" sz="1600" b="1" dirty="0" smtClean="0">
              <a:solidFill>
                <a:srgbClr val="007A37"/>
              </a:solidFill>
              <a:latin typeface="Times New Roman" pitchFamily="18" charset="0"/>
              <a:cs typeface="Times New Roman" pitchFamily="18" charset="0"/>
            </a:endParaRPr>
          </a:p>
          <a:p>
            <a:pPr algn="ctr">
              <a:buNone/>
            </a:pPr>
            <a:endParaRPr lang="en-US" sz="1600" b="1" dirty="0" smtClean="0">
              <a:solidFill>
                <a:srgbClr val="002060"/>
              </a:solidFill>
              <a:latin typeface="Times New Roman" pitchFamily="18" charset="0"/>
              <a:cs typeface="Times New Roman" pitchFamily="18" charset="0"/>
            </a:endParaRPr>
          </a:p>
          <a:p>
            <a:pPr algn="ctr">
              <a:buNone/>
            </a:pPr>
            <a:endParaRPr lang="en-US" sz="1600" b="1" dirty="0" smtClean="0">
              <a:solidFill>
                <a:srgbClr val="002060"/>
              </a:solidFill>
              <a:latin typeface="Times New Roman" pitchFamily="18" charset="0"/>
              <a:cs typeface="Times New Roman" pitchFamily="18" charset="0"/>
            </a:endParaRPr>
          </a:p>
          <a:p>
            <a:pPr algn="ctr">
              <a:buNone/>
            </a:pPr>
            <a:endParaRPr lang="en-US" sz="1600" b="1" dirty="0" smtClean="0">
              <a:solidFill>
                <a:srgbClr val="002060"/>
              </a:solidFill>
              <a:latin typeface="Times New Roman" pitchFamily="18" charset="0"/>
              <a:cs typeface="Times New Roman" pitchFamily="18" charset="0"/>
            </a:endParaRPr>
          </a:p>
          <a:p>
            <a:pPr algn="ctr">
              <a:buNone/>
            </a:pPr>
            <a:endParaRPr lang="en-US" sz="1600" b="1" dirty="0" smtClean="0">
              <a:solidFill>
                <a:srgbClr val="002060"/>
              </a:solidFill>
              <a:latin typeface="Times New Roman" pitchFamily="18" charset="0"/>
              <a:cs typeface="Times New Roman" pitchFamily="18" charset="0"/>
            </a:endParaRPr>
          </a:p>
          <a:p>
            <a:pPr>
              <a:buNone/>
            </a:pPr>
            <a:r>
              <a:rPr lang="en-IN" sz="1100" b="1" dirty="0" smtClean="0">
                <a:solidFill>
                  <a:srgbClr val="002060"/>
                </a:solidFill>
                <a:latin typeface="Times New Roman" pitchFamily="18" charset="0"/>
                <a:cs typeface="Times New Roman" pitchFamily="18" charset="0"/>
              </a:rPr>
              <a:t>                     </a:t>
            </a:r>
          </a:p>
          <a:p>
            <a:pPr>
              <a:buNone/>
            </a:pPr>
            <a:endParaRPr lang="en-IN" sz="1400" dirty="0" smtClean="0">
              <a:solidFill>
                <a:srgbClr val="002060"/>
              </a:solidFill>
              <a:latin typeface="Times New Roman" pitchFamily="18" charset="0"/>
              <a:cs typeface="Times New Roman" pitchFamily="18" charset="0"/>
            </a:endParaRPr>
          </a:p>
          <a:p>
            <a:pPr>
              <a:buNone/>
            </a:pPr>
            <a:endParaRPr lang="en-IN" sz="1400" b="1" dirty="0" smtClean="0">
              <a:solidFill>
                <a:srgbClr val="002060"/>
              </a:solidFill>
              <a:latin typeface="Times New Roman" pitchFamily="18" charset="0"/>
              <a:cs typeface="Times New Roman" pitchFamily="18" charset="0"/>
            </a:endParaRPr>
          </a:p>
          <a:p>
            <a:pPr>
              <a:buNone/>
            </a:pPr>
            <a:endParaRPr lang="en-IN" sz="1400" b="1" dirty="0" smtClean="0">
              <a:solidFill>
                <a:srgbClr val="002060"/>
              </a:solidFill>
              <a:latin typeface="Times New Roman" pitchFamily="18" charset="0"/>
              <a:cs typeface="Times New Roman" pitchFamily="18" charset="0"/>
            </a:endParaRPr>
          </a:p>
          <a:p>
            <a:pPr>
              <a:buNone/>
            </a:pPr>
            <a:endParaRPr lang="en-IN" sz="1300" b="1" dirty="0" smtClean="0">
              <a:solidFill>
                <a:srgbClr val="002060"/>
              </a:solidFill>
              <a:latin typeface="Times New Roman" pitchFamily="18" charset="0"/>
              <a:cs typeface="Times New Roman" pitchFamily="18" charset="0"/>
            </a:endParaRPr>
          </a:p>
          <a:p>
            <a:pPr>
              <a:buNone/>
            </a:pPr>
            <a:r>
              <a:rPr lang="en-IN" sz="1700" b="1" dirty="0">
                <a:solidFill>
                  <a:srgbClr val="002060"/>
                </a:solidFill>
                <a:latin typeface="Times New Roman" pitchFamily="18" charset="0"/>
                <a:cs typeface="Times New Roman" pitchFamily="18" charset="0"/>
              </a:rPr>
              <a:t> </a:t>
            </a:r>
            <a:endParaRPr lang="en-US" sz="1700" b="1" dirty="0">
              <a:solidFill>
                <a:srgbClr val="002060"/>
              </a:solidFill>
              <a:latin typeface="Times New Roman" pitchFamily="18" charset="0"/>
              <a:cs typeface="Times New Roman" pitchFamily="18" charset="0"/>
            </a:endParaRPr>
          </a:p>
        </p:txBody>
      </p:sp>
      <p:pic>
        <p:nvPicPr>
          <p:cNvPr id="8" name="Picture 7" descr="img30.jpg"/>
          <p:cNvPicPr>
            <a:picLocks noChangeAspect="1"/>
          </p:cNvPicPr>
          <p:nvPr/>
        </p:nvPicPr>
        <p:blipFill>
          <a:blip r:embed="rId3"/>
          <a:stretch>
            <a:fillRect/>
          </a:stretch>
        </p:blipFill>
        <p:spPr>
          <a:xfrm>
            <a:off x="457200" y="457200"/>
            <a:ext cx="810491" cy="810491"/>
          </a:xfrm>
          <a:prstGeom prst="rect">
            <a:avLst/>
          </a:prstGeom>
        </p:spPr>
      </p:pic>
      <p:pic>
        <p:nvPicPr>
          <p:cNvPr id="9" name="Picture 8" descr="img31.jpg"/>
          <p:cNvPicPr>
            <a:picLocks noChangeAspect="1"/>
          </p:cNvPicPr>
          <p:nvPr/>
        </p:nvPicPr>
        <p:blipFill>
          <a:blip r:embed="rId4"/>
          <a:stretch>
            <a:fillRect/>
          </a:stretch>
        </p:blipFill>
        <p:spPr>
          <a:xfrm>
            <a:off x="7543800" y="457200"/>
            <a:ext cx="795737" cy="771307"/>
          </a:xfrm>
          <a:prstGeom prst="rect">
            <a:avLst/>
          </a:prstGeom>
        </p:spPr>
      </p:pic>
      <p:sp>
        <p:nvSpPr>
          <p:cNvPr id="10" name="TextBox 9"/>
          <p:cNvSpPr txBox="1"/>
          <p:nvPr/>
        </p:nvSpPr>
        <p:spPr>
          <a:xfrm>
            <a:off x="1828800" y="6172200"/>
            <a:ext cx="4953000" cy="369332"/>
          </a:xfrm>
          <a:prstGeom prst="rect">
            <a:avLst/>
          </a:prstGeom>
          <a:noFill/>
        </p:spPr>
        <p:txBody>
          <a:bodyPr wrap="square" rtlCol="0">
            <a:spAutoFit/>
          </a:bodyPr>
          <a:lstStyle/>
          <a:p>
            <a:endParaRPr lang="en-US" dirty="0"/>
          </a:p>
        </p:txBody>
      </p:sp>
      <p:pic>
        <p:nvPicPr>
          <p:cNvPr id="14" name="Picture 13" descr="333333.JPG"/>
          <p:cNvPicPr>
            <a:picLocks noChangeAspect="1"/>
          </p:cNvPicPr>
          <p:nvPr/>
        </p:nvPicPr>
        <p:blipFill>
          <a:blip r:embed="rId5"/>
          <a:stretch>
            <a:fillRect/>
          </a:stretch>
        </p:blipFill>
        <p:spPr>
          <a:xfrm>
            <a:off x="1928794" y="1643050"/>
            <a:ext cx="943427" cy="928694"/>
          </a:xfrm>
          <a:prstGeom prst="rect">
            <a:avLst/>
          </a:prstGeom>
        </p:spPr>
      </p:pic>
      <p:pic>
        <p:nvPicPr>
          <p:cNvPr id="15" name="Picture 14" descr="555555.JPG"/>
          <p:cNvPicPr>
            <a:picLocks noChangeAspect="1"/>
          </p:cNvPicPr>
          <p:nvPr/>
        </p:nvPicPr>
        <p:blipFill>
          <a:blip r:embed="rId6"/>
          <a:stretch>
            <a:fillRect/>
          </a:stretch>
        </p:blipFill>
        <p:spPr>
          <a:xfrm>
            <a:off x="6000760" y="1643050"/>
            <a:ext cx="919843" cy="928694"/>
          </a:xfrm>
          <a:prstGeom prst="rect">
            <a:avLst/>
          </a:prstGeom>
        </p:spPr>
      </p:pic>
      <p:sp>
        <p:nvSpPr>
          <p:cNvPr id="16" name="Rectangle 15"/>
          <p:cNvSpPr/>
          <p:nvPr/>
        </p:nvSpPr>
        <p:spPr>
          <a:xfrm>
            <a:off x="1643042" y="2571744"/>
            <a:ext cx="6929486" cy="646331"/>
          </a:xfrm>
          <a:prstGeom prst="rect">
            <a:avLst/>
          </a:prstGeom>
        </p:spPr>
        <p:txBody>
          <a:bodyPr wrap="square">
            <a:spAutoFit/>
          </a:bodyPr>
          <a:lstStyle/>
          <a:p>
            <a:pPr>
              <a:buNone/>
            </a:pPr>
            <a:r>
              <a:rPr lang="en-IN" sz="1200" b="1" dirty="0" smtClean="0">
                <a:solidFill>
                  <a:srgbClr val="002060"/>
                </a:solidFill>
                <a:latin typeface="Times New Roman" pitchFamily="18" charset="0"/>
                <a:cs typeface="Times New Roman" pitchFamily="18" charset="0"/>
              </a:rPr>
              <a:t>   UBA Coordinator                                                                           UBA Co-coordinator                                               </a:t>
            </a:r>
            <a:endParaRPr lang="en-US" sz="1200" b="1" dirty="0" smtClean="0">
              <a:solidFill>
                <a:srgbClr val="002060"/>
              </a:solidFill>
              <a:latin typeface="Times New Roman" pitchFamily="18" charset="0"/>
              <a:cs typeface="Times New Roman" pitchFamily="18" charset="0"/>
            </a:endParaRPr>
          </a:p>
          <a:p>
            <a:pPr>
              <a:buNone/>
            </a:pPr>
            <a:r>
              <a:rPr lang="en-IN" sz="1200" b="1" dirty="0" smtClean="0">
                <a:solidFill>
                  <a:srgbClr val="002060"/>
                </a:solidFill>
                <a:latin typeface="Times New Roman" pitchFamily="18" charset="0"/>
                <a:cs typeface="Times New Roman" pitchFamily="18" charset="0"/>
              </a:rPr>
              <a:t>Dr. </a:t>
            </a:r>
            <a:r>
              <a:rPr lang="en-IN" sz="1200" b="1" dirty="0" err="1" smtClean="0">
                <a:solidFill>
                  <a:srgbClr val="002060"/>
                </a:solidFill>
                <a:latin typeface="Times New Roman" pitchFamily="18" charset="0"/>
                <a:cs typeface="Times New Roman" pitchFamily="18" charset="0"/>
              </a:rPr>
              <a:t>Krupesh</a:t>
            </a:r>
            <a:r>
              <a:rPr lang="en-IN" sz="1200" b="1" dirty="0" smtClean="0">
                <a:solidFill>
                  <a:srgbClr val="002060"/>
                </a:solidFill>
                <a:latin typeface="Times New Roman" pitchFamily="18" charset="0"/>
                <a:cs typeface="Times New Roman" pitchFamily="18" charset="0"/>
              </a:rPr>
              <a:t> A. </a:t>
            </a:r>
            <a:r>
              <a:rPr lang="en-IN" sz="1200" b="1" dirty="0" err="1" smtClean="0">
                <a:solidFill>
                  <a:srgbClr val="002060"/>
                </a:solidFill>
                <a:latin typeface="Times New Roman" pitchFamily="18" charset="0"/>
                <a:cs typeface="Times New Roman" pitchFamily="18" charset="0"/>
              </a:rPr>
              <a:t>Chauhan</a:t>
            </a:r>
            <a:r>
              <a:rPr lang="en-IN" sz="1200" b="1" dirty="0" smtClean="0">
                <a:solidFill>
                  <a:srgbClr val="002060"/>
                </a:solidFill>
                <a:latin typeface="Times New Roman" pitchFamily="18" charset="0"/>
                <a:cs typeface="Times New Roman" pitchFamily="18" charset="0"/>
              </a:rPr>
              <a:t>                                                                    Dr. </a:t>
            </a:r>
            <a:r>
              <a:rPr lang="en-IN" sz="1200" b="1" dirty="0" err="1" smtClean="0">
                <a:solidFill>
                  <a:srgbClr val="002060"/>
                </a:solidFill>
                <a:latin typeface="Times New Roman" pitchFamily="18" charset="0"/>
                <a:cs typeface="Times New Roman" pitchFamily="18" charset="0"/>
              </a:rPr>
              <a:t>Shweta</a:t>
            </a:r>
            <a:r>
              <a:rPr lang="en-IN" sz="1200" b="1" dirty="0" smtClean="0">
                <a:solidFill>
                  <a:srgbClr val="002060"/>
                </a:solidFill>
                <a:latin typeface="Times New Roman" pitchFamily="18" charset="0"/>
                <a:cs typeface="Times New Roman" pitchFamily="18" charset="0"/>
              </a:rPr>
              <a:t> N. Shah</a:t>
            </a:r>
            <a:endParaRPr lang="en-US" sz="1200" b="1" dirty="0" smtClean="0">
              <a:solidFill>
                <a:srgbClr val="002060"/>
              </a:solidFill>
              <a:latin typeface="Times New Roman" pitchFamily="18" charset="0"/>
              <a:cs typeface="Times New Roman" pitchFamily="18" charset="0"/>
            </a:endParaRPr>
          </a:p>
          <a:p>
            <a:pPr>
              <a:buNone/>
            </a:pPr>
            <a:r>
              <a:rPr lang="en-IN" sz="1200" b="1" dirty="0" smtClean="0">
                <a:solidFill>
                  <a:srgbClr val="002060"/>
                </a:solidFill>
                <a:latin typeface="Times New Roman" pitchFamily="18" charset="0"/>
                <a:cs typeface="Times New Roman" pitchFamily="18" charset="0"/>
              </a:rPr>
              <a:t>✆: +91 97277 12357                                                                           ✆: +91 99254 58497</a:t>
            </a:r>
          </a:p>
        </p:txBody>
      </p:sp>
      <p:pic>
        <p:nvPicPr>
          <p:cNvPr id="17" name="Picture 16" descr="pic2.png"/>
          <p:cNvPicPr>
            <a:picLocks noChangeAspect="1"/>
          </p:cNvPicPr>
          <p:nvPr/>
        </p:nvPicPr>
        <p:blipFill>
          <a:blip r:embed="rId7"/>
          <a:stretch>
            <a:fillRect/>
          </a:stretch>
        </p:blipFill>
        <p:spPr>
          <a:xfrm>
            <a:off x="928662" y="3242113"/>
            <a:ext cx="7053859" cy="3615887"/>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a:bodyPr>
          <a:lstStyle/>
          <a:p>
            <a:r>
              <a:rPr lang="en-US" sz="2400" b="1" dirty="0" smtClean="0">
                <a:solidFill>
                  <a:schemeClr val="accent1">
                    <a:lumMod val="75000"/>
                  </a:schemeClr>
                </a:solidFill>
                <a:latin typeface="Times New Roman" pitchFamily="18" charset="0"/>
                <a:cs typeface="Times New Roman" pitchFamily="18" charset="0"/>
              </a:rPr>
              <a:t>     UBA Participating Institute : SVNIT, Surat</a:t>
            </a:r>
            <a:endParaRPr lang="en-US" sz="2400" b="1" dirty="0">
              <a:solidFill>
                <a:schemeClr val="accent1">
                  <a:lumMod val="75000"/>
                </a:schemeClr>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381000" y="1143000"/>
            <a:ext cx="7467600" cy="5026152"/>
          </a:xfrm>
        </p:spPr>
        <p:txBody>
          <a:bodyPr>
            <a:normAutofit/>
          </a:bodyPr>
          <a:lstStyle/>
          <a:p>
            <a:pPr algn="just">
              <a:buNone/>
            </a:pPr>
            <a:r>
              <a:rPr lang="en-US" sz="1800" dirty="0" smtClean="0">
                <a:solidFill>
                  <a:srgbClr val="0070C0"/>
                </a:solidFill>
                <a:latin typeface="Times New Roman" pitchFamily="18" charset="0"/>
                <a:cs typeface="Times New Roman" pitchFamily="18" charset="0"/>
              </a:rPr>
              <a:t>     </a:t>
            </a:r>
            <a:r>
              <a:rPr lang="en-US" sz="1600" dirty="0" err="1" smtClean="0">
                <a:solidFill>
                  <a:srgbClr val="0070C0"/>
                </a:solidFill>
                <a:latin typeface="Times New Roman" pitchFamily="18" charset="0"/>
                <a:cs typeface="Times New Roman" pitchFamily="18" charset="0"/>
              </a:rPr>
              <a:t>Sardar</a:t>
            </a:r>
            <a:r>
              <a:rPr lang="en-US" sz="1600" dirty="0" smtClean="0">
                <a:solidFill>
                  <a:srgbClr val="0070C0"/>
                </a:solidFill>
                <a:latin typeface="Times New Roman" pitchFamily="18" charset="0"/>
                <a:cs typeface="Times New Roman" pitchFamily="18" charset="0"/>
              </a:rPr>
              <a:t> </a:t>
            </a:r>
            <a:r>
              <a:rPr lang="en-US" sz="1600" dirty="0" err="1" smtClean="0">
                <a:solidFill>
                  <a:srgbClr val="0070C0"/>
                </a:solidFill>
                <a:latin typeface="Times New Roman" pitchFamily="18" charset="0"/>
                <a:cs typeface="Times New Roman" pitchFamily="18" charset="0"/>
              </a:rPr>
              <a:t>Vallabhbhai</a:t>
            </a:r>
            <a:r>
              <a:rPr lang="en-US" sz="1600" dirty="0" smtClean="0">
                <a:solidFill>
                  <a:srgbClr val="0070C0"/>
                </a:solidFill>
                <a:latin typeface="Times New Roman" pitchFamily="18" charset="0"/>
                <a:cs typeface="Times New Roman" pitchFamily="18" charset="0"/>
              </a:rPr>
              <a:t> National Institute of Technology, Surat had became Participating Institute in Unnat Bharat Abhiyan on 28</a:t>
            </a:r>
            <a:r>
              <a:rPr lang="en-US" sz="1600" baseline="30000" dirty="0" smtClean="0">
                <a:solidFill>
                  <a:srgbClr val="0070C0"/>
                </a:solidFill>
                <a:latin typeface="Times New Roman" pitchFamily="18" charset="0"/>
                <a:cs typeface="Times New Roman" pitchFamily="18" charset="0"/>
              </a:rPr>
              <a:t>th</a:t>
            </a:r>
            <a:r>
              <a:rPr lang="en-US" sz="1600" dirty="0" smtClean="0">
                <a:solidFill>
                  <a:srgbClr val="0070C0"/>
                </a:solidFill>
                <a:latin typeface="Times New Roman" pitchFamily="18" charset="0"/>
                <a:cs typeface="Times New Roman" pitchFamily="18" charset="0"/>
              </a:rPr>
              <a:t> December, 2016 and have adopted 5 Villages of </a:t>
            </a:r>
            <a:r>
              <a:rPr lang="en-US" sz="1600" dirty="0" err="1" smtClean="0">
                <a:solidFill>
                  <a:srgbClr val="0070C0"/>
                </a:solidFill>
                <a:latin typeface="Times New Roman" pitchFamily="18" charset="0"/>
                <a:cs typeface="Times New Roman" pitchFamily="18" charset="0"/>
              </a:rPr>
              <a:t>Choryasi</a:t>
            </a:r>
            <a:r>
              <a:rPr lang="en-US" sz="1600" dirty="0" smtClean="0">
                <a:solidFill>
                  <a:srgbClr val="0070C0"/>
                </a:solidFill>
                <a:latin typeface="Times New Roman" pitchFamily="18" charset="0"/>
                <a:cs typeface="Times New Roman" pitchFamily="18" charset="0"/>
              </a:rPr>
              <a:t> Taluka, Surat District for sustainable rural development.</a:t>
            </a:r>
          </a:p>
          <a:p>
            <a:pPr algn="just">
              <a:buNone/>
            </a:pPr>
            <a:endParaRPr lang="en-US" sz="1600" dirty="0" smtClean="0">
              <a:solidFill>
                <a:srgbClr val="0070C0"/>
              </a:solidFill>
              <a:latin typeface="Times New Roman" pitchFamily="18" charset="0"/>
              <a:cs typeface="Times New Roman" pitchFamily="18" charset="0"/>
            </a:endParaRPr>
          </a:p>
          <a:p>
            <a:pPr marL="457200" indent="-457200">
              <a:buAutoNum type="arabicPeriod"/>
            </a:pPr>
            <a:r>
              <a:rPr lang="en-US" sz="1600" dirty="0" smtClean="0">
                <a:solidFill>
                  <a:srgbClr val="0070C0"/>
                </a:solidFill>
                <a:latin typeface="Times New Roman" pitchFamily="18" charset="0"/>
                <a:cs typeface="Times New Roman" pitchFamily="18" charset="0"/>
              </a:rPr>
              <a:t>Mora</a:t>
            </a:r>
          </a:p>
          <a:p>
            <a:pPr marL="457200" indent="-457200">
              <a:buAutoNum type="arabicPeriod"/>
            </a:pPr>
            <a:r>
              <a:rPr lang="en-US" sz="1600" dirty="0" err="1" smtClean="0">
                <a:solidFill>
                  <a:srgbClr val="0070C0"/>
                </a:solidFill>
                <a:latin typeface="Times New Roman" pitchFamily="18" charset="0"/>
                <a:cs typeface="Times New Roman" pitchFamily="18" charset="0"/>
              </a:rPr>
              <a:t>Rajagari</a:t>
            </a:r>
            <a:endParaRPr lang="en-US" sz="1600" dirty="0" smtClean="0">
              <a:solidFill>
                <a:srgbClr val="0070C0"/>
              </a:solidFill>
              <a:latin typeface="Times New Roman" pitchFamily="18" charset="0"/>
              <a:cs typeface="Times New Roman" pitchFamily="18" charset="0"/>
            </a:endParaRPr>
          </a:p>
          <a:p>
            <a:pPr marL="457200" indent="-457200">
              <a:buAutoNum type="arabicPeriod"/>
            </a:pPr>
            <a:r>
              <a:rPr lang="en-US" sz="1600" dirty="0" err="1" smtClean="0">
                <a:solidFill>
                  <a:srgbClr val="0070C0"/>
                </a:solidFill>
                <a:latin typeface="Times New Roman" pitchFamily="18" charset="0"/>
                <a:cs typeface="Times New Roman" pitchFamily="18" charset="0"/>
              </a:rPr>
              <a:t>Suvali</a:t>
            </a:r>
            <a:endParaRPr lang="en-US" sz="1600" dirty="0" smtClean="0">
              <a:solidFill>
                <a:srgbClr val="0070C0"/>
              </a:solidFill>
              <a:latin typeface="Times New Roman" pitchFamily="18" charset="0"/>
              <a:cs typeface="Times New Roman" pitchFamily="18" charset="0"/>
            </a:endParaRPr>
          </a:p>
          <a:p>
            <a:pPr marL="457200" indent="-457200">
              <a:buAutoNum type="arabicPeriod"/>
            </a:pPr>
            <a:r>
              <a:rPr lang="en-US" sz="1600" dirty="0" err="1" smtClean="0">
                <a:solidFill>
                  <a:srgbClr val="0070C0"/>
                </a:solidFill>
                <a:latin typeface="Times New Roman" pitchFamily="18" charset="0"/>
                <a:cs typeface="Times New Roman" pitchFamily="18" charset="0"/>
              </a:rPr>
              <a:t>Junagam</a:t>
            </a:r>
            <a:endParaRPr lang="en-US" sz="1600" dirty="0" smtClean="0">
              <a:solidFill>
                <a:srgbClr val="0070C0"/>
              </a:solidFill>
              <a:latin typeface="Times New Roman" pitchFamily="18" charset="0"/>
              <a:cs typeface="Times New Roman" pitchFamily="18" charset="0"/>
            </a:endParaRPr>
          </a:p>
          <a:p>
            <a:pPr marL="457200" indent="-457200">
              <a:buAutoNum type="arabicPeriod"/>
            </a:pPr>
            <a:r>
              <a:rPr lang="en-US" sz="1600" dirty="0" err="1" smtClean="0">
                <a:solidFill>
                  <a:srgbClr val="0070C0"/>
                </a:solidFill>
                <a:latin typeface="Times New Roman" pitchFamily="18" charset="0"/>
                <a:cs typeface="Times New Roman" pitchFamily="18" charset="0"/>
              </a:rPr>
              <a:t>Bhatlai</a:t>
            </a:r>
            <a:r>
              <a:rPr lang="en-US" sz="1600" dirty="0" smtClean="0">
                <a:solidFill>
                  <a:srgbClr val="0070C0"/>
                </a:solidFill>
                <a:latin typeface="Times New Roman" pitchFamily="18" charset="0"/>
                <a:cs typeface="Times New Roman" pitchFamily="18" charset="0"/>
              </a:rPr>
              <a:t> </a:t>
            </a:r>
          </a:p>
          <a:p>
            <a:pPr marL="457200" indent="-457200" algn="just">
              <a:buNone/>
            </a:pPr>
            <a:endParaRPr lang="en-US" sz="2000" dirty="0" smtClean="0">
              <a:solidFill>
                <a:srgbClr val="0070C0"/>
              </a:solidFill>
              <a:latin typeface="Times New Roman" pitchFamily="18" charset="0"/>
              <a:cs typeface="Times New Roman" pitchFamily="18" charset="0"/>
            </a:endParaRPr>
          </a:p>
          <a:p>
            <a:pPr marL="457200" indent="-457200" algn="just">
              <a:buNone/>
            </a:pPr>
            <a:r>
              <a:rPr lang="en-US" sz="2000" dirty="0" smtClean="0">
                <a:solidFill>
                  <a:srgbClr val="0070C0"/>
                </a:solidFill>
                <a:latin typeface="Times New Roman" pitchFamily="18" charset="0"/>
                <a:cs typeface="Times New Roman" pitchFamily="18" charset="0"/>
              </a:rPr>
              <a:t>       </a:t>
            </a:r>
          </a:p>
          <a:p>
            <a:pPr>
              <a:buNone/>
            </a:pPr>
            <a:endParaRPr lang="en-US" dirty="0" smtClean="0"/>
          </a:p>
          <a:p>
            <a:pPr>
              <a:buNone/>
            </a:pPr>
            <a:endParaRPr lang="en-US" dirty="0"/>
          </a:p>
        </p:txBody>
      </p:sp>
      <p:pic>
        <p:nvPicPr>
          <p:cNvPr id="5" name="Picture 4" descr="surat-tehsil-map.jpg"/>
          <p:cNvPicPr>
            <a:picLocks noChangeAspect="1"/>
          </p:cNvPicPr>
          <p:nvPr/>
        </p:nvPicPr>
        <p:blipFill>
          <a:blip r:embed="rId2"/>
          <a:stretch>
            <a:fillRect/>
          </a:stretch>
        </p:blipFill>
        <p:spPr>
          <a:xfrm>
            <a:off x="3048000" y="2362200"/>
            <a:ext cx="4724400" cy="413385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2000" b="1" dirty="0" smtClean="0">
                <a:solidFill>
                  <a:schemeClr val="accent1">
                    <a:lumMod val="75000"/>
                  </a:schemeClr>
                </a:solidFill>
                <a:latin typeface="Times New Roman" pitchFamily="18" charset="0"/>
                <a:cs typeface="Times New Roman" pitchFamily="18" charset="0"/>
              </a:rPr>
              <a:t>Highlights of completed activities of UBA SVNIT, Surat</a:t>
            </a:r>
            <a:endParaRPr lang="en-US" sz="2000" b="1" dirty="0">
              <a:solidFill>
                <a:schemeClr val="accent1">
                  <a:lumMod val="75000"/>
                </a:schemeClr>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990600"/>
            <a:ext cx="8229600" cy="5486400"/>
          </a:xfrm>
        </p:spPr>
        <p:txBody>
          <a:bodyPr>
            <a:normAutofit/>
          </a:bodyPr>
          <a:lstStyle/>
          <a:p>
            <a:pPr marL="457200" indent="-457200">
              <a:buNone/>
            </a:pPr>
            <a:r>
              <a:rPr lang="en-US" sz="2000" dirty="0" smtClean="0">
                <a:solidFill>
                  <a:srgbClr val="002060"/>
                </a:solidFill>
                <a:latin typeface="Times New Roman" pitchFamily="18" charset="0"/>
                <a:cs typeface="Times New Roman" pitchFamily="18" charset="0"/>
              </a:rPr>
              <a:t>1.    </a:t>
            </a:r>
            <a:r>
              <a:rPr lang="en-US" sz="1800" dirty="0" smtClean="0">
                <a:solidFill>
                  <a:srgbClr val="002060"/>
                </a:solidFill>
                <a:latin typeface="Times New Roman" pitchFamily="18" charset="0"/>
                <a:cs typeface="Times New Roman" pitchFamily="18" charset="0"/>
              </a:rPr>
              <a:t>Conducted the Village household surveys &amp; Village surveys and meeting with Gram Panchayat</a:t>
            </a:r>
          </a:p>
          <a:p>
            <a:pPr marL="457200" indent="-457200">
              <a:buNone/>
            </a:pPr>
            <a:endParaRPr lang="en-US" sz="2000" dirty="0">
              <a:solidFill>
                <a:srgbClr val="002060"/>
              </a:solidFill>
              <a:latin typeface="Times New Roman" pitchFamily="18" charset="0"/>
              <a:cs typeface="Times New Roman" pitchFamily="18" charset="0"/>
            </a:endParaRPr>
          </a:p>
        </p:txBody>
      </p:sp>
      <p:pic>
        <p:nvPicPr>
          <p:cNvPr id="11" name="Picture 10" descr="IMG-20180815-WA0100.jpg"/>
          <p:cNvPicPr>
            <a:picLocks noChangeAspect="1"/>
          </p:cNvPicPr>
          <p:nvPr/>
        </p:nvPicPr>
        <p:blipFill>
          <a:blip r:embed="rId2" cstate="print"/>
          <a:stretch>
            <a:fillRect/>
          </a:stretch>
        </p:blipFill>
        <p:spPr>
          <a:xfrm>
            <a:off x="609600" y="1752600"/>
            <a:ext cx="3200400" cy="2400300"/>
          </a:xfrm>
          <a:prstGeom prst="rect">
            <a:avLst/>
          </a:prstGeom>
        </p:spPr>
      </p:pic>
      <p:pic>
        <p:nvPicPr>
          <p:cNvPr id="12" name="Picture 11" descr="IMG_20180815_123157668_HDR.jpg"/>
          <p:cNvPicPr>
            <a:picLocks noChangeAspect="1"/>
          </p:cNvPicPr>
          <p:nvPr/>
        </p:nvPicPr>
        <p:blipFill>
          <a:blip r:embed="rId3" cstate="print"/>
          <a:stretch>
            <a:fillRect/>
          </a:stretch>
        </p:blipFill>
        <p:spPr>
          <a:xfrm>
            <a:off x="4343400" y="1828800"/>
            <a:ext cx="3149600" cy="2362200"/>
          </a:xfrm>
          <a:prstGeom prst="rect">
            <a:avLst/>
          </a:prstGeom>
        </p:spPr>
      </p:pic>
      <p:pic>
        <p:nvPicPr>
          <p:cNvPr id="14" name="Picture 13" descr="IMG20180815101420.jpg"/>
          <p:cNvPicPr>
            <a:picLocks noChangeAspect="1"/>
          </p:cNvPicPr>
          <p:nvPr/>
        </p:nvPicPr>
        <p:blipFill>
          <a:blip r:embed="rId4" cstate="print"/>
          <a:stretch>
            <a:fillRect/>
          </a:stretch>
        </p:blipFill>
        <p:spPr>
          <a:xfrm>
            <a:off x="533400" y="4343400"/>
            <a:ext cx="3355405" cy="2133600"/>
          </a:xfrm>
          <a:prstGeom prst="rect">
            <a:avLst/>
          </a:prstGeom>
        </p:spPr>
      </p:pic>
      <p:pic>
        <p:nvPicPr>
          <p:cNvPr id="15" name="Picture 14" descr="IMG-20180816-WA0046.jpg"/>
          <p:cNvPicPr>
            <a:picLocks noChangeAspect="1"/>
          </p:cNvPicPr>
          <p:nvPr/>
        </p:nvPicPr>
        <p:blipFill>
          <a:blip r:embed="rId5" cstate="print"/>
          <a:stretch>
            <a:fillRect/>
          </a:stretch>
        </p:blipFill>
        <p:spPr>
          <a:xfrm>
            <a:off x="4343400" y="4343400"/>
            <a:ext cx="3201649" cy="213360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8229600" cy="5791200"/>
          </a:xfrm>
        </p:spPr>
        <p:txBody>
          <a:bodyPr>
            <a:normAutofit/>
          </a:bodyPr>
          <a:lstStyle/>
          <a:p>
            <a:pPr marL="457200" indent="-457200">
              <a:buNone/>
            </a:pPr>
            <a:r>
              <a:rPr lang="en-US" sz="2000" dirty="0" smtClean="0">
                <a:solidFill>
                  <a:srgbClr val="002060"/>
                </a:solidFill>
                <a:latin typeface="Times New Roman" pitchFamily="18" charset="0"/>
                <a:cs typeface="Times New Roman" pitchFamily="18" charset="0"/>
              </a:rPr>
              <a:t>2.     Celebration of  World Yoga Day at 3 Schools of  Mora Village</a:t>
            </a:r>
          </a:p>
          <a:p>
            <a:pPr marL="457200" indent="-457200">
              <a:buNone/>
            </a:pPr>
            <a:endParaRPr lang="en-US" sz="2000" dirty="0" smtClean="0">
              <a:solidFill>
                <a:srgbClr val="002060"/>
              </a:solidFill>
              <a:latin typeface="Times New Roman" pitchFamily="18" charset="0"/>
              <a:cs typeface="Times New Roman" pitchFamily="18" charset="0"/>
            </a:endParaRPr>
          </a:p>
          <a:p>
            <a:pPr marL="457200" indent="-457200">
              <a:buNone/>
            </a:pPr>
            <a:endParaRPr lang="en-US" sz="2000" dirty="0">
              <a:solidFill>
                <a:srgbClr val="002060"/>
              </a:solidFill>
              <a:latin typeface="Times New Roman" pitchFamily="18" charset="0"/>
              <a:cs typeface="Times New Roman" pitchFamily="18" charset="0"/>
            </a:endParaRPr>
          </a:p>
        </p:txBody>
      </p:sp>
      <p:pic>
        <p:nvPicPr>
          <p:cNvPr id="7" name="Picture 6" descr="IMG_0356.JPG"/>
          <p:cNvPicPr/>
          <p:nvPr/>
        </p:nvPicPr>
        <p:blipFill>
          <a:blip r:embed="rId2" cstate="print"/>
          <a:stretch>
            <a:fillRect/>
          </a:stretch>
        </p:blipFill>
        <p:spPr>
          <a:xfrm>
            <a:off x="609600" y="1447800"/>
            <a:ext cx="3124200" cy="2286000"/>
          </a:xfrm>
          <a:prstGeom prst="rect">
            <a:avLst/>
          </a:prstGeom>
        </p:spPr>
      </p:pic>
      <p:pic>
        <p:nvPicPr>
          <p:cNvPr id="8" name="Picture 7" descr="IMG_0380.JPG"/>
          <p:cNvPicPr/>
          <p:nvPr/>
        </p:nvPicPr>
        <p:blipFill>
          <a:blip r:embed="rId3" cstate="print"/>
          <a:stretch>
            <a:fillRect/>
          </a:stretch>
        </p:blipFill>
        <p:spPr>
          <a:xfrm>
            <a:off x="4038600" y="1447800"/>
            <a:ext cx="3276600" cy="2286000"/>
          </a:xfrm>
          <a:prstGeom prst="rect">
            <a:avLst/>
          </a:prstGeom>
        </p:spPr>
      </p:pic>
      <p:pic>
        <p:nvPicPr>
          <p:cNvPr id="9" name="Picture 8" descr="IMG_0331.JPG"/>
          <p:cNvPicPr/>
          <p:nvPr/>
        </p:nvPicPr>
        <p:blipFill>
          <a:blip r:embed="rId4" cstate="print"/>
          <a:stretch>
            <a:fillRect/>
          </a:stretch>
        </p:blipFill>
        <p:spPr>
          <a:xfrm>
            <a:off x="609600" y="4038600"/>
            <a:ext cx="3124200" cy="2133600"/>
          </a:xfrm>
          <a:prstGeom prst="rect">
            <a:avLst/>
          </a:prstGeom>
        </p:spPr>
      </p:pic>
      <p:pic>
        <p:nvPicPr>
          <p:cNvPr id="10" name="Picture 9" descr="IMG_0499.JPG"/>
          <p:cNvPicPr/>
          <p:nvPr/>
        </p:nvPicPr>
        <p:blipFill>
          <a:blip r:embed="rId5" cstate="print"/>
          <a:stretch>
            <a:fillRect/>
          </a:stretch>
        </p:blipFill>
        <p:spPr>
          <a:xfrm>
            <a:off x="4038600" y="4038600"/>
            <a:ext cx="3276600" cy="213360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6169152"/>
          </a:xfrm>
        </p:spPr>
        <p:txBody>
          <a:bodyPr/>
          <a:lstStyle/>
          <a:p>
            <a:pPr algn="just">
              <a:buNone/>
            </a:pPr>
            <a:r>
              <a:rPr lang="en-US" sz="1800" dirty="0" smtClean="0">
                <a:solidFill>
                  <a:srgbClr val="002060"/>
                </a:solidFill>
                <a:latin typeface="Times New Roman" pitchFamily="18" charset="0"/>
                <a:cs typeface="Times New Roman" pitchFamily="18" charset="0"/>
              </a:rPr>
              <a:t>3.  </a:t>
            </a:r>
            <a:r>
              <a:rPr lang="en-IN" sz="1800" dirty="0" smtClean="0">
                <a:solidFill>
                  <a:srgbClr val="002060"/>
                </a:solidFill>
                <a:latin typeface="Times New Roman" pitchFamily="18" charset="0"/>
                <a:cs typeface="Times New Roman" pitchFamily="18" charset="0"/>
              </a:rPr>
              <a:t> UBA RCI, SVNIT held one day regional workshop on “Activities Planning of  </a:t>
            </a:r>
            <a:r>
              <a:rPr lang="en-IN" sz="1800" dirty="0" err="1" smtClean="0">
                <a:solidFill>
                  <a:srgbClr val="002060"/>
                </a:solidFill>
                <a:latin typeface="Times New Roman" pitchFamily="18" charset="0"/>
                <a:cs typeface="Times New Roman" pitchFamily="18" charset="0"/>
              </a:rPr>
              <a:t>Unnat</a:t>
            </a:r>
            <a:r>
              <a:rPr lang="en-IN" sz="1800" dirty="0" smtClean="0">
                <a:solidFill>
                  <a:srgbClr val="002060"/>
                </a:solidFill>
                <a:latin typeface="Times New Roman" pitchFamily="18" charset="0"/>
                <a:cs typeface="Times New Roman" pitchFamily="18" charset="0"/>
              </a:rPr>
              <a:t> Bharat </a:t>
            </a:r>
            <a:r>
              <a:rPr lang="en-IN" sz="1800" dirty="0" err="1" smtClean="0">
                <a:solidFill>
                  <a:srgbClr val="002060"/>
                </a:solidFill>
                <a:latin typeface="Times New Roman" pitchFamily="18" charset="0"/>
                <a:cs typeface="Times New Roman" pitchFamily="18" charset="0"/>
              </a:rPr>
              <a:t>Abhiyan</a:t>
            </a:r>
            <a:r>
              <a:rPr lang="en-IN" sz="1800" dirty="0" smtClean="0">
                <a:solidFill>
                  <a:srgbClr val="002060"/>
                </a:solidFill>
                <a:latin typeface="Times New Roman" pitchFamily="18" charset="0"/>
                <a:cs typeface="Times New Roman" pitchFamily="18" charset="0"/>
              </a:rPr>
              <a:t> for Participating Institute” on 22</a:t>
            </a:r>
            <a:r>
              <a:rPr lang="en-IN" sz="1800" baseline="30000" dirty="0" smtClean="0">
                <a:solidFill>
                  <a:srgbClr val="002060"/>
                </a:solidFill>
                <a:latin typeface="Times New Roman" pitchFamily="18" charset="0"/>
                <a:cs typeface="Times New Roman" pitchFamily="18" charset="0"/>
              </a:rPr>
              <a:t>nd</a:t>
            </a:r>
            <a:r>
              <a:rPr lang="en-IN" sz="1800" dirty="0" smtClean="0">
                <a:solidFill>
                  <a:srgbClr val="002060"/>
                </a:solidFill>
                <a:latin typeface="Times New Roman" pitchFamily="18" charset="0"/>
                <a:cs typeface="Times New Roman" pitchFamily="18" charset="0"/>
              </a:rPr>
              <a:t> June, 2019 at SVNIT, </a:t>
            </a:r>
            <a:r>
              <a:rPr lang="en-IN" sz="1800" dirty="0" err="1" smtClean="0">
                <a:solidFill>
                  <a:srgbClr val="002060"/>
                </a:solidFill>
                <a:latin typeface="Times New Roman" pitchFamily="18" charset="0"/>
                <a:cs typeface="Times New Roman" pitchFamily="18" charset="0"/>
              </a:rPr>
              <a:t>Surat</a:t>
            </a:r>
            <a:endParaRPr lang="en-US" sz="1800" dirty="0" smtClean="0">
              <a:solidFill>
                <a:srgbClr val="002060"/>
              </a:solidFill>
              <a:latin typeface="Times New Roman" pitchFamily="18" charset="0"/>
              <a:cs typeface="Times New Roman" pitchFamily="18" charset="0"/>
            </a:endParaRPr>
          </a:p>
          <a:p>
            <a:pPr>
              <a:buNone/>
            </a:pPr>
            <a:endParaRPr lang="en-US" dirty="0"/>
          </a:p>
        </p:txBody>
      </p:sp>
      <p:pic>
        <p:nvPicPr>
          <p:cNvPr id="5" name="Picture 4" descr="KAR_5267.JPG"/>
          <p:cNvPicPr/>
          <p:nvPr/>
        </p:nvPicPr>
        <p:blipFill>
          <a:blip r:embed="rId2" cstate="print"/>
          <a:stretch>
            <a:fillRect/>
          </a:stretch>
        </p:blipFill>
        <p:spPr>
          <a:xfrm>
            <a:off x="4724400" y="1524001"/>
            <a:ext cx="2971800" cy="1828800"/>
          </a:xfrm>
          <a:prstGeom prst="rect">
            <a:avLst/>
          </a:prstGeom>
        </p:spPr>
      </p:pic>
      <p:pic>
        <p:nvPicPr>
          <p:cNvPr id="6" name="Picture 5" descr="KAR_5328.JPG"/>
          <p:cNvPicPr/>
          <p:nvPr/>
        </p:nvPicPr>
        <p:blipFill>
          <a:blip r:embed="rId3" cstate="print"/>
          <a:stretch>
            <a:fillRect/>
          </a:stretch>
        </p:blipFill>
        <p:spPr>
          <a:xfrm>
            <a:off x="990600" y="1524000"/>
            <a:ext cx="2844800" cy="1884045"/>
          </a:xfrm>
          <a:prstGeom prst="rect">
            <a:avLst/>
          </a:prstGeom>
        </p:spPr>
      </p:pic>
      <p:pic>
        <p:nvPicPr>
          <p:cNvPr id="7" name="Picture 6" descr="IMG_20190622_143623.jpg"/>
          <p:cNvPicPr/>
          <p:nvPr/>
        </p:nvPicPr>
        <p:blipFill>
          <a:blip r:embed="rId4" cstate="print"/>
          <a:stretch>
            <a:fillRect/>
          </a:stretch>
        </p:blipFill>
        <p:spPr>
          <a:xfrm>
            <a:off x="990600" y="3733800"/>
            <a:ext cx="2844800" cy="2193925"/>
          </a:xfrm>
          <a:prstGeom prst="rect">
            <a:avLst/>
          </a:prstGeom>
        </p:spPr>
      </p:pic>
      <p:pic>
        <p:nvPicPr>
          <p:cNvPr id="8" name="Picture 7" descr="KAR_5362.jpg"/>
          <p:cNvPicPr/>
          <p:nvPr/>
        </p:nvPicPr>
        <p:blipFill>
          <a:blip r:embed="rId5" cstate="print"/>
          <a:stretch>
            <a:fillRect/>
          </a:stretch>
        </p:blipFill>
        <p:spPr>
          <a:xfrm>
            <a:off x="4876800" y="3733800"/>
            <a:ext cx="2844800" cy="2187575"/>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KAR_5215.JPG"/>
          <p:cNvPicPr>
            <a:picLocks noGrp="1"/>
          </p:cNvPicPr>
          <p:nvPr>
            <p:ph sz="quarter" idx="1"/>
          </p:nvPr>
        </p:nvPicPr>
        <p:blipFill>
          <a:blip r:embed="rId2" cstate="print"/>
          <a:stretch>
            <a:fillRect/>
          </a:stretch>
        </p:blipFill>
        <p:spPr>
          <a:xfrm>
            <a:off x="2209800" y="2971800"/>
            <a:ext cx="4419600" cy="3276600"/>
          </a:xfrm>
          <a:prstGeom prst="rect">
            <a:avLst/>
          </a:prstGeom>
        </p:spPr>
      </p:pic>
      <p:pic>
        <p:nvPicPr>
          <p:cNvPr id="5" name="image8.jpg"/>
          <p:cNvPicPr/>
          <p:nvPr/>
        </p:nvPicPr>
        <p:blipFill>
          <a:blip r:embed="rId3" cstate="print"/>
          <a:srcRect/>
          <a:stretch>
            <a:fillRect/>
          </a:stretch>
        </p:blipFill>
        <p:spPr>
          <a:xfrm>
            <a:off x="990600" y="457200"/>
            <a:ext cx="2895600" cy="2286000"/>
          </a:xfrm>
          <a:prstGeom prst="rect">
            <a:avLst/>
          </a:prstGeom>
          <a:ln/>
        </p:spPr>
      </p:pic>
      <p:pic>
        <p:nvPicPr>
          <p:cNvPr id="6" name="Picture 5" descr="IMG_20190622_160551.jpg"/>
          <p:cNvPicPr/>
          <p:nvPr/>
        </p:nvPicPr>
        <p:blipFill>
          <a:blip r:embed="rId4" cstate="print"/>
          <a:stretch>
            <a:fillRect/>
          </a:stretch>
        </p:blipFill>
        <p:spPr>
          <a:xfrm>
            <a:off x="4572000" y="457200"/>
            <a:ext cx="2971800" cy="22860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7467600" cy="6324600"/>
          </a:xfrm>
        </p:spPr>
        <p:txBody>
          <a:bodyPr>
            <a:normAutofit/>
          </a:bodyPr>
          <a:lstStyle/>
          <a:p>
            <a:pPr>
              <a:buNone/>
            </a:pPr>
            <a:r>
              <a:rPr lang="en-US" sz="1800" b="1" dirty="0" smtClean="0">
                <a:solidFill>
                  <a:srgbClr val="002060"/>
                </a:solidFill>
                <a:latin typeface="Times New Roman" pitchFamily="18" charset="0"/>
                <a:cs typeface="Times New Roman" pitchFamily="18" charset="0"/>
              </a:rPr>
              <a:t>4.  </a:t>
            </a:r>
            <a:r>
              <a:rPr lang="en-IN" sz="1600" b="1" dirty="0" smtClean="0">
                <a:solidFill>
                  <a:srgbClr val="002060"/>
                </a:solidFill>
                <a:latin typeface="Times New Roman" pitchFamily="18" charset="0"/>
                <a:cs typeface="Times New Roman" pitchFamily="18" charset="0"/>
              </a:rPr>
              <a:t>Organise workshop on “</a:t>
            </a:r>
            <a:r>
              <a:rPr lang="en-IN" sz="1600" b="1" dirty="0" err="1" smtClean="0">
                <a:solidFill>
                  <a:srgbClr val="002060"/>
                </a:solidFill>
                <a:latin typeface="Times New Roman" pitchFamily="18" charset="0"/>
                <a:cs typeface="Times New Roman" pitchFamily="18" charset="0"/>
              </a:rPr>
              <a:t>Jaivik</a:t>
            </a:r>
            <a:r>
              <a:rPr lang="en-IN" sz="1600" b="1" dirty="0" smtClean="0">
                <a:solidFill>
                  <a:srgbClr val="002060"/>
                </a:solidFill>
                <a:latin typeface="Times New Roman" pitchFamily="18" charset="0"/>
                <a:cs typeface="Times New Roman" pitchFamily="18" charset="0"/>
              </a:rPr>
              <a:t> </a:t>
            </a:r>
            <a:r>
              <a:rPr lang="en-IN" sz="1600" b="1" dirty="0" err="1" smtClean="0">
                <a:solidFill>
                  <a:srgbClr val="002060"/>
                </a:solidFill>
                <a:latin typeface="Times New Roman" pitchFamily="18" charset="0"/>
                <a:cs typeface="Times New Roman" pitchFamily="18" charset="0"/>
              </a:rPr>
              <a:t>Kheti</a:t>
            </a:r>
            <a:r>
              <a:rPr lang="en-IN" sz="1600" b="1" dirty="0" smtClean="0">
                <a:solidFill>
                  <a:srgbClr val="002060"/>
                </a:solidFill>
                <a:latin typeface="Times New Roman" pitchFamily="18" charset="0"/>
                <a:cs typeface="Times New Roman" pitchFamily="18" charset="0"/>
              </a:rPr>
              <a:t> &amp; </a:t>
            </a:r>
            <a:r>
              <a:rPr lang="en-IN" sz="1600" b="1" dirty="0" err="1" smtClean="0">
                <a:solidFill>
                  <a:srgbClr val="002060"/>
                </a:solidFill>
                <a:latin typeface="Times New Roman" pitchFamily="18" charset="0"/>
                <a:cs typeface="Times New Roman" pitchFamily="18" charset="0"/>
              </a:rPr>
              <a:t>Arogya</a:t>
            </a:r>
            <a:r>
              <a:rPr lang="en-IN" sz="1600" b="1" dirty="0" smtClean="0">
                <a:solidFill>
                  <a:srgbClr val="002060"/>
                </a:solidFill>
                <a:latin typeface="Times New Roman" pitchFamily="18" charset="0"/>
                <a:cs typeface="Times New Roman" pitchFamily="18" charset="0"/>
              </a:rPr>
              <a:t>” at </a:t>
            </a:r>
            <a:r>
              <a:rPr lang="en-IN" sz="1600" b="1" dirty="0" err="1" smtClean="0">
                <a:solidFill>
                  <a:srgbClr val="002060"/>
                </a:solidFill>
                <a:latin typeface="Times New Roman" pitchFamily="18" charset="0"/>
                <a:cs typeface="Times New Roman" pitchFamily="18" charset="0"/>
              </a:rPr>
              <a:t>Junagam</a:t>
            </a:r>
            <a:r>
              <a:rPr lang="en-IN" sz="1600" b="1" dirty="0" smtClean="0">
                <a:solidFill>
                  <a:srgbClr val="002060"/>
                </a:solidFill>
                <a:latin typeface="Times New Roman" pitchFamily="18" charset="0"/>
                <a:cs typeface="Times New Roman" pitchFamily="18" charset="0"/>
              </a:rPr>
              <a:t> Community</a:t>
            </a:r>
            <a:r>
              <a:rPr lang="en-IN" sz="1600" b="1" dirty="0" smtClean="0"/>
              <a:t> </a:t>
            </a:r>
            <a:r>
              <a:rPr lang="en-IN" sz="1600" b="1" dirty="0" smtClean="0">
                <a:solidFill>
                  <a:srgbClr val="002060"/>
                </a:solidFill>
                <a:latin typeface="Times New Roman" pitchFamily="18" charset="0"/>
                <a:cs typeface="Times New Roman" pitchFamily="18" charset="0"/>
              </a:rPr>
              <a:t>Hall, </a:t>
            </a:r>
            <a:r>
              <a:rPr lang="en-IN" sz="1600" b="1" dirty="0" err="1" smtClean="0">
                <a:solidFill>
                  <a:srgbClr val="002060"/>
                </a:solidFill>
                <a:latin typeface="Times New Roman" pitchFamily="18" charset="0"/>
                <a:cs typeface="Times New Roman" pitchFamily="18" charset="0"/>
              </a:rPr>
              <a:t>Junagam</a:t>
            </a:r>
            <a:endParaRPr lang="en-IN" sz="1600" b="1" dirty="0" smtClean="0"/>
          </a:p>
          <a:p>
            <a:r>
              <a:rPr lang="en-IN" sz="1400" dirty="0" smtClean="0">
                <a:solidFill>
                  <a:srgbClr val="002060"/>
                </a:solidFill>
              </a:rPr>
              <a:t>Guide : </a:t>
            </a:r>
            <a:r>
              <a:rPr lang="en-IN" sz="1400" dirty="0" err="1" smtClean="0">
                <a:solidFill>
                  <a:srgbClr val="002060"/>
                </a:solidFill>
              </a:rPr>
              <a:t>Shri</a:t>
            </a:r>
            <a:r>
              <a:rPr lang="en-IN" sz="1400" dirty="0" smtClean="0">
                <a:solidFill>
                  <a:srgbClr val="002060"/>
                </a:solidFill>
              </a:rPr>
              <a:t> </a:t>
            </a:r>
            <a:r>
              <a:rPr lang="en-IN" sz="1400" dirty="0" err="1" smtClean="0">
                <a:solidFill>
                  <a:srgbClr val="002060"/>
                </a:solidFill>
              </a:rPr>
              <a:t>Jiteshbhai</a:t>
            </a:r>
            <a:r>
              <a:rPr lang="en-IN" sz="1400" dirty="0" smtClean="0">
                <a:solidFill>
                  <a:srgbClr val="002060"/>
                </a:solidFill>
              </a:rPr>
              <a:t> </a:t>
            </a:r>
            <a:r>
              <a:rPr lang="en-IN" sz="1400" dirty="0" err="1" smtClean="0">
                <a:solidFill>
                  <a:srgbClr val="002060"/>
                </a:solidFill>
              </a:rPr>
              <a:t>Soni</a:t>
            </a:r>
            <a:r>
              <a:rPr lang="en-IN" sz="1400" dirty="0" smtClean="0">
                <a:solidFill>
                  <a:srgbClr val="002060"/>
                </a:solidFill>
              </a:rPr>
              <a:t> ( Subject Expert)</a:t>
            </a:r>
            <a:endParaRPr lang="en-US" sz="1400" dirty="0" smtClean="0">
              <a:solidFill>
                <a:srgbClr val="002060"/>
              </a:solidFill>
            </a:endParaRPr>
          </a:p>
          <a:p>
            <a:r>
              <a:rPr lang="en-IN" sz="1400" dirty="0" smtClean="0">
                <a:solidFill>
                  <a:srgbClr val="002060"/>
                </a:solidFill>
                <a:latin typeface="Times New Roman" pitchFamily="18" charset="0"/>
                <a:cs typeface="Times New Roman" pitchFamily="18" charset="0"/>
              </a:rPr>
              <a:t>POINT OF DISCUSSION :</a:t>
            </a:r>
            <a:endParaRPr lang="en-US" sz="1400" dirty="0" smtClean="0">
              <a:solidFill>
                <a:srgbClr val="002060"/>
              </a:solidFill>
              <a:latin typeface="Times New Roman" pitchFamily="18" charset="0"/>
              <a:cs typeface="Times New Roman" pitchFamily="18" charset="0"/>
            </a:endParaRPr>
          </a:p>
          <a:p>
            <a:pPr lvl="0"/>
            <a:r>
              <a:rPr lang="en-IN" sz="1400" dirty="0" smtClean="0">
                <a:solidFill>
                  <a:srgbClr val="002060"/>
                </a:solidFill>
                <a:latin typeface="Times New Roman" pitchFamily="18" charset="0"/>
                <a:cs typeface="Times New Roman" pitchFamily="18" charset="0"/>
              </a:rPr>
              <a:t>Current scenario of Chemical fertilizer usage and its disadvantage related to health problems like Diabetes, Blood pressure, Cancer etc. </a:t>
            </a:r>
            <a:endParaRPr lang="en-US" sz="1400" dirty="0" smtClean="0">
              <a:solidFill>
                <a:srgbClr val="002060"/>
              </a:solidFill>
              <a:latin typeface="Times New Roman" pitchFamily="18" charset="0"/>
              <a:cs typeface="Times New Roman" pitchFamily="18" charset="0"/>
            </a:endParaRPr>
          </a:p>
          <a:p>
            <a:pPr lvl="0"/>
            <a:r>
              <a:rPr lang="en-IN" sz="1400" dirty="0" smtClean="0">
                <a:solidFill>
                  <a:srgbClr val="002060"/>
                </a:solidFill>
                <a:latin typeface="Times New Roman" pitchFamily="18" charset="0"/>
                <a:cs typeface="Times New Roman" pitchFamily="18" charset="0"/>
              </a:rPr>
              <a:t>What is Organic Farming and how to make the Organic Fertilizer and Organic “</a:t>
            </a:r>
            <a:r>
              <a:rPr lang="en-IN" sz="1400" dirty="0" err="1" smtClean="0">
                <a:solidFill>
                  <a:srgbClr val="002060"/>
                </a:solidFill>
                <a:latin typeface="Times New Roman" pitchFamily="18" charset="0"/>
                <a:cs typeface="Times New Roman" pitchFamily="18" charset="0"/>
              </a:rPr>
              <a:t>Desi</a:t>
            </a:r>
            <a:r>
              <a:rPr lang="en-IN" sz="1400" dirty="0" smtClean="0">
                <a:solidFill>
                  <a:srgbClr val="002060"/>
                </a:solidFill>
                <a:latin typeface="Times New Roman" pitchFamily="18" charset="0"/>
                <a:cs typeface="Times New Roman" pitchFamily="18" charset="0"/>
              </a:rPr>
              <a:t>” pesticides</a:t>
            </a:r>
            <a:endParaRPr lang="en-US" sz="1400" dirty="0" smtClean="0">
              <a:solidFill>
                <a:srgbClr val="002060"/>
              </a:solidFill>
              <a:latin typeface="Times New Roman" pitchFamily="18" charset="0"/>
              <a:cs typeface="Times New Roman" pitchFamily="18" charset="0"/>
            </a:endParaRPr>
          </a:p>
          <a:p>
            <a:pPr lvl="0"/>
            <a:r>
              <a:rPr lang="en-IN" sz="1400" dirty="0" smtClean="0">
                <a:solidFill>
                  <a:srgbClr val="002060"/>
                </a:solidFill>
                <a:latin typeface="Times New Roman" pitchFamily="18" charset="0"/>
                <a:cs typeface="Times New Roman" pitchFamily="18" charset="0"/>
              </a:rPr>
              <a:t>How to remain fit and healthy by practising good eating habits according to weather conditions </a:t>
            </a:r>
            <a:endParaRPr lang="en-US" sz="1400" dirty="0" smtClean="0">
              <a:solidFill>
                <a:srgbClr val="002060"/>
              </a:solidFill>
              <a:latin typeface="Times New Roman" pitchFamily="18" charset="0"/>
              <a:cs typeface="Times New Roman" pitchFamily="18" charset="0"/>
            </a:endParaRPr>
          </a:p>
          <a:p>
            <a:pPr lvl="0"/>
            <a:r>
              <a:rPr lang="en-IN" sz="1400" dirty="0" smtClean="0">
                <a:solidFill>
                  <a:srgbClr val="002060"/>
                </a:solidFill>
                <a:latin typeface="Times New Roman" pitchFamily="18" charset="0"/>
                <a:cs typeface="Times New Roman" pitchFamily="18" charset="0"/>
              </a:rPr>
              <a:t>Guidance about household diagnosis by readily available vegetables and other herbal plants</a:t>
            </a:r>
            <a:endParaRPr lang="en-US" sz="1400" dirty="0" smtClean="0">
              <a:solidFill>
                <a:srgbClr val="002060"/>
              </a:solidFill>
              <a:latin typeface="Times New Roman" pitchFamily="18" charset="0"/>
              <a:cs typeface="Times New Roman" pitchFamily="18" charset="0"/>
            </a:endParaRPr>
          </a:p>
          <a:p>
            <a:pPr lvl="0"/>
            <a:r>
              <a:rPr lang="en-IN" sz="1400" dirty="0" smtClean="0">
                <a:solidFill>
                  <a:srgbClr val="002060"/>
                </a:solidFill>
                <a:latin typeface="Times New Roman" pitchFamily="18" charset="0"/>
                <a:cs typeface="Times New Roman" pitchFamily="18" charset="0"/>
              </a:rPr>
              <a:t>Rural entrepreneurship by selling Cow Milk into the Urban area</a:t>
            </a:r>
            <a:endParaRPr lang="en-US" sz="2000" dirty="0">
              <a:solidFill>
                <a:srgbClr val="002060"/>
              </a:solidFill>
              <a:latin typeface="Times New Roman" pitchFamily="18" charset="0"/>
              <a:cs typeface="Times New Roman" pitchFamily="18" charset="0"/>
            </a:endParaRPr>
          </a:p>
        </p:txBody>
      </p:sp>
      <p:pic>
        <p:nvPicPr>
          <p:cNvPr id="4" name="Picture 3" descr="SAVE_20190713_171548.jpg"/>
          <p:cNvPicPr/>
          <p:nvPr/>
        </p:nvPicPr>
        <p:blipFill>
          <a:blip r:embed="rId2" cstate="print"/>
          <a:stretch>
            <a:fillRect/>
          </a:stretch>
        </p:blipFill>
        <p:spPr>
          <a:xfrm>
            <a:off x="1524000" y="3352800"/>
            <a:ext cx="5731510" cy="3171825"/>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6172200"/>
          </a:xfrm>
        </p:spPr>
        <p:txBody>
          <a:bodyPr>
            <a:normAutofit/>
          </a:bodyPr>
          <a:lstStyle/>
          <a:p>
            <a:pPr marL="457200" indent="-457200">
              <a:buNone/>
            </a:pPr>
            <a:r>
              <a:rPr lang="en-US" sz="2000" dirty="0" smtClean="0">
                <a:solidFill>
                  <a:srgbClr val="002060"/>
                </a:solidFill>
                <a:latin typeface="Times New Roman" pitchFamily="18" charset="0"/>
                <a:cs typeface="Times New Roman" pitchFamily="18" charset="0"/>
              </a:rPr>
              <a:t>5.     Native Tree Plantation with “Grow Native Green” </a:t>
            </a:r>
            <a:r>
              <a:rPr lang="en-US" sz="2000" dirty="0" err="1" smtClean="0">
                <a:solidFill>
                  <a:srgbClr val="002060"/>
                </a:solidFill>
                <a:latin typeface="Times New Roman" pitchFamily="18" charset="0"/>
                <a:cs typeface="Times New Roman" pitchFamily="18" charset="0"/>
              </a:rPr>
              <a:t>organisation</a:t>
            </a:r>
            <a:r>
              <a:rPr lang="en-US" sz="2000" dirty="0" smtClean="0">
                <a:solidFill>
                  <a:srgbClr val="002060"/>
                </a:solidFill>
                <a:latin typeface="Times New Roman" pitchFamily="18" charset="0"/>
                <a:cs typeface="Times New Roman" pitchFamily="18" charset="0"/>
              </a:rPr>
              <a:t>, Surat at </a:t>
            </a:r>
            <a:r>
              <a:rPr lang="en-US" sz="2000" dirty="0" err="1" smtClean="0">
                <a:solidFill>
                  <a:srgbClr val="002060"/>
                </a:solidFill>
                <a:latin typeface="Times New Roman" pitchFamily="18" charset="0"/>
                <a:cs typeface="Times New Roman" pitchFamily="18" charset="0"/>
              </a:rPr>
              <a:t>Junagam</a:t>
            </a:r>
            <a:r>
              <a:rPr lang="en-US" sz="2000" dirty="0" smtClean="0">
                <a:solidFill>
                  <a:srgbClr val="002060"/>
                </a:solidFill>
                <a:latin typeface="Times New Roman" pitchFamily="18" charset="0"/>
                <a:cs typeface="Times New Roman" pitchFamily="18" charset="0"/>
              </a:rPr>
              <a:t> Village : Planting the trees of </a:t>
            </a:r>
            <a:r>
              <a:rPr lang="en-US" sz="2000" dirty="0" err="1" smtClean="0">
                <a:solidFill>
                  <a:srgbClr val="002060"/>
                </a:solidFill>
                <a:latin typeface="Times New Roman" pitchFamily="18" charset="0"/>
                <a:cs typeface="Times New Roman" pitchFamily="18" charset="0"/>
              </a:rPr>
              <a:t>Badam</a:t>
            </a: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Jambuda</a:t>
            </a: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Saragava</a:t>
            </a: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Vad</a:t>
            </a: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Pipal</a:t>
            </a:r>
            <a:endParaRPr lang="en-US" sz="2000" dirty="0" smtClean="0">
              <a:solidFill>
                <a:srgbClr val="002060"/>
              </a:solidFill>
              <a:latin typeface="Times New Roman" pitchFamily="18" charset="0"/>
              <a:cs typeface="Times New Roman" pitchFamily="18" charset="0"/>
            </a:endParaRPr>
          </a:p>
          <a:p>
            <a:pPr marL="457200" indent="-457200">
              <a:buNone/>
            </a:pPr>
            <a:endParaRPr lang="en-US" sz="2000" dirty="0" smtClean="0">
              <a:solidFill>
                <a:srgbClr val="002060"/>
              </a:solidFill>
              <a:latin typeface="Times New Roman" pitchFamily="18" charset="0"/>
              <a:cs typeface="Times New Roman" pitchFamily="18" charset="0"/>
            </a:endParaRPr>
          </a:p>
          <a:p>
            <a:pPr marL="457200" indent="-457200">
              <a:buNone/>
            </a:pPr>
            <a:endParaRPr lang="en-US" sz="2000" dirty="0" smtClean="0">
              <a:solidFill>
                <a:srgbClr val="002060"/>
              </a:solidFill>
              <a:latin typeface="Times New Roman" pitchFamily="18" charset="0"/>
              <a:cs typeface="Times New Roman" pitchFamily="18" charset="0"/>
            </a:endParaRPr>
          </a:p>
          <a:p>
            <a:pPr marL="457200" indent="-457200">
              <a:buNone/>
            </a:pPr>
            <a:endParaRPr lang="en-US" sz="2000" dirty="0">
              <a:solidFill>
                <a:srgbClr val="002060"/>
              </a:solidFill>
              <a:latin typeface="Times New Roman" pitchFamily="18" charset="0"/>
              <a:cs typeface="Times New Roman" pitchFamily="18" charset="0"/>
            </a:endParaRPr>
          </a:p>
        </p:txBody>
      </p:sp>
      <p:pic>
        <p:nvPicPr>
          <p:cNvPr id="4" name="Picture 3" descr="IMG-20190825-WA0064.jpg"/>
          <p:cNvPicPr/>
          <p:nvPr/>
        </p:nvPicPr>
        <p:blipFill>
          <a:blip r:embed="rId2" cstate="print"/>
          <a:stretch>
            <a:fillRect/>
          </a:stretch>
        </p:blipFill>
        <p:spPr>
          <a:xfrm>
            <a:off x="990600" y="1524000"/>
            <a:ext cx="3048000" cy="2438400"/>
          </a:xfrm>
          <a:prstGeom prst="rect">
            <a:avLst/>
          </a:prstGeom>
        </p:spPr>
      </p:pic>
      <p:pic>
        <p:nvPicPr>
          <p:cNvPr id="5" name="Picture 4" descr="IMG-20190825-WA0075.jpg"/>
          <p:cNvPicPr/>
          <p:nvPr/>
        </p:nvPicPr>
        <p:blipFill>
          <a:blip r:embed="rId3" cstate="print"/>
          <a:stretch>
            <a:fillRect/>
          </a:stretch>
        </p:blipFill>
        <p:spPr>
          <a:xfrm>
            <a:off x="4495800" y="1524000"/>
            <a:ext cx="3048000" cy="2438400"/>
          </a:xfrm>
          <a:prstGeom prst="rect">
            <a:avLst/>
          </a:prstGeom>
        </p:spPr>
      </p:pic>
      <p:pic>
        <p:nvPicPr>
          <p:cNvPr id="6" name="Picture 5" descr="IMG-20190825-WA0024.jpg"/>
          <p:cNvPicPr/>
          <p:nvPr/>
        </p:nvPicPr>
        <p:blipFill>
          <a:blip r:embed="rId4"/>
          <a:stretch>
            <a:fillRect/>
          </a:stretch>
        </p:blipFill>
        <p:spPr>
          <a:xfrm>
            <a:off x="4495800" y="4038600"/>
            <a:ext cx="3124200" cy="2286000"/>
          </a:xfrm>
          <a:prstGeom prst="rect">
            <a:avLst/>
          </a:prstGeom>
        </p:spPr>
      </p:pic>
      <p:pic>
        <p:nvPicPr>
          <p:cNvPr id="7" name="Picture 6" descr="IMG_20190825_103518.jpg"/>
          <p:cNvPicPr/>
          <p:nvPr/>
        </p:nvPicPr>
        <p:blipFill>
          <a:blip r:embed="rId5" cstate="print"/>
          <a:stretch>
            <a:fillRect/>
          </a:stretch>
        </p:blipFill>
        <p:spPr>
          <a:xfrm>
            <a:off x="990600" y="4038600"/>
            <a:ext cx="3048000" cy="220980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6400800"/>
          </a:xfrm>
        </p:spPr>
        <p:txBody>
          <a:bodyPr/>
          <a:lstStyle/>
          <a:p>
            <a:pPr>
              <a:buNone/>
            </a:pPr>
            <a:r>
              <a:rPr lang="en-US" sz="2000" dirty="0" smtClean="0">
                <a:solidFill>
                  <a:srgbClr val="002060"/>
                </a:solidFill>
                <a:latin typeface="Times New Roman" pitchFamily="18" charset="0"/>
                <a:cs typeface="Times New Roman" pitchFamily="18" charset="0"/>
              </a:rPr>
              <a:t>6.  </a:t>
            </a:r>
            <a:r>
              <a:rPr lang="en-IN" sz="2000" dirty="0" smtClean="0">
                <a:solidFill>
                  <a:srgbClr val="002060"/>
                </a:solidFill>
                <a:latin typeface="Times New Roman" pitchFamily="18" charset="0"/>
                <a:cs typeface="Times New Roman" pitchFamily="18" charset="0"/>
              </a:rPr>
              <a:t>Organising a “Student’s General Meeting” at SVNIT, </a:t>
            </a:r>
            <a:r>
              <a:rPr lang="en-IN" sz="2000" dirty="0" err="1" smtClean="0">
                <a:solidFill>
                  <a:srgbClr val="002060"/>
                </a:solidFill>
                <a:latin typeface="Times New Roman" pitchFamily="18" charset="0"/>
                <a:cs typeface="Times New Roman" pitchFamily="18" charset="0"/>
              </a:rPr>
              <a:t>Surat</a:t>
            </a:r>
            <a:r>
              <a:rPr lang="en-IN" sz="2000" dirty="0" smtClean="0">
                <a:solidFill>
                  <a:srgbClr val="002060"/>
                </a:solidFill>
                <a:latin typeface="Times New Roman" pitchFamily="18" charset="0"/>
                <a:cs typeface="Times New Roman" pitchFamily="18" charset="0"/>
              </a:rPr>
              <a:t> and Forming 8 Teams according to area of work for Rural Development</a:t>
            </a:r>
            <a:endParaRPr lang="en-US" sz="2000" dirty="0" smtClean="0">
              <a:solidFill>
                <a:srgbClr val="002060"/>
              </a:solidFill>
              <a:latin typeface="Times New Roman" pitchFamily="18" charset="0"/>
              <a:cs typeface="Times New Roman" pitchFamily="18" charset="0"/>
            </a:endParaRPr>
          </a:p>
          <a:p>
            <a:pPr>
              <a:buNone/>
            </a:pPr>
            <a:endParaRPr lang="en-US" dirty="0"/>
          </a:p>
        </p:txBody>
      </p:sp>
      <p:pic>
        <p:nvPicPr>
          <p:cNvPr id="4" name="Picture 3" descr="IMG_20190823_170820.jpg"/>
          <p:cNvPicPr/>
          <p:nvPr/>
        </p:nvPicPr>
        <p:blipFill>
          <a:blip r:embed="rId2" cstate="print"/>
          <a:stretch>
            <a:fillRect/>
          </a:stretch>
        </p:blipFill>
        <p:spPr>
          <a:xfrm>
            <a:off x="914400" y="1066800"/>
            <a:ext cx="2895600" cy="1981200"/>
          </a:xfrm>
          <a:prstGeom prst="rect">
            <a:avLst/>
          </a:prstGeom>
        </p:spPr>
      </p:pic>
      <p:pic>
        <p:nvPicPr>
          <p:cNvPr id="5" name="Picture 4" descr="IMG_20190827_171218.jpg"/>
          <p:cNvPicPr/>
          <p:nvPr/>
        </p:nvPicPr>
        <p:blipFill>
          <a:blip r:embed="rId3" cstate="print"/>
          <a:stretch>
            <a:fillRect/>
          </a:stretch>
        </p:blipFill>
        <p:spPr>
          <a:xfrm>
            <a:off x="4648200" y="1143000"/>
            <a:ext cx="2971800" cy="1981200"/>
          </a:xfrm>
          <a:prstGeom prst="rect">
            <a:avLst/>
          </a:prstGeom>
        </p:spPr>
      </p:pic>
      <p:pic>
        <p:nvPicPr>
          <p:cNvPr id="9" name="Picture 8" descr="ttttttt.JPG"/>
          <p:cNvPicPr>
            <a:picLocks noChangeAspect="1"/>
          </p:cNvPicPr>
          <p:nvPr/>
        </p:nvPicPr>
        <p:blipFill>
          <a:blip r:embed="rId4"/>
          <a:stretch>
            <a:fillRect/>
          </a:stretch>
        </p:blipFill>
        <p:spPr>
          <a:xfrm>
            <a:off x="2362200" y="3200400"/>
            <a:ext cx="3810000" cy="363263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14400"/>
          </a:xfrm>
        </p:spPr>
        <p:txBody>
          <a:bodyPr>
            <a:normAutofit/>
          </a:bodyPr>
          <a:lstStyle/>
          <a:p>
            <a:r>
              <a:rPr lang="en-US" sz="1800" b="1" dirty="0" smtClean="0">
                <a:solidFill>
                  <a:schemeClr val="accent1">
                    <a:lumMod val="75000"/>
                  </a:schemeClr>
                </a:solidFill>
                <a:latin typeface="Times New Roman" pitchFamily="18" charset="0"/>
                <a:cs typeface="Times New Roman" pitchFamily="18" charset="0"/>
              </a:rPr>
              <a:t>Major Area of Intervention in Sustainable  Rural India Development</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p>
        </p:txBody>
      </p:sp>
      <p:sp>
        <p:nvSpPr>
          <p:cNvPr id="3" name="Content Placeholder 2"/>
          <p:cNvSpPr>
            <a:spLocks noGrp="1"/>
          </p:cNvSpPr>
          <p:nvPr>
            <p:ph sz="quarter" idx="1"/>
          </p:nvPr>
        </p:nvSpPr>
        <p:spPr>
          <a:xfrm>
            <a:off x="457200" y="1066800"/>
            <a:ext cx="7467600" cy="4949952"/>
          </a:xfrm>
        </p:spPr>
        <p:txBody>
          <a:bodyPr>
            <a:normAutofit fontScale="77500" lnSpcReduction="20000"/>
          </a:bodyPr>
          <a:lstStyle/>
          <a:p>
            <a:pPr>
              <a:buFont typeface="Wingdings" pitchFamily="2" charset="2"/>
              <a:buChar char="v"/>
            </a:pPr>
            <a:r>
              <a:rPr lang="en-US" b="1" dirty="0" smtClean="0">
                <a:solidFill>
                  <a:srgbClr val="0070C0"/>
                </a:solidFill>
                <a:latin typeface="Times New Roman" pitchFamily="18" charset="0"/>
                <a:cs typeface="Times New Roman" pitchFamily="18" charset="0"/>
              </a:rPr>
              <a:t>1. Human Development </a:t>
            </a:r>
          </a:p>
          <a:p>
            <a:pPr>
              <a:buNone/>
            </a:pPr>
            <a:endParaRPr lang="en-US" b="1" dirty="0" smtClean="0">
              <a:solidFill>
                <a:srgbClr val="0070C0"/>
              </a:solidFill>
              <a:latin typeface="Times New Roman" pitchFamily="18" charset="0"/>
              <a:cs typeface="Times New Roman" pitchFamily="18" charset="0"/>
            </a:endParaRPr>
          </a:p>
          <a:p>
            <a:pPr>
              <a:buFont typeface="Wingdings" pitchFamily="2" charset="2"/>
              <a:buChar char="Ø"/>
            </a:pPr>
            <a:r>
              <a:rPr lang="en-US" dirty="0" smtClean="0">
                <a:solidFill>
                  <a:srgbClr val="002060"/>
                </a:solidFill>
                <a:latin typeface="Times New Roman" pitchFamily="18" charset="0"/>
                <a:cs typeface="Times New Roman" pitchFamily="18" charset="0"/>
              </a:rPr>
              <a:t>Health</a:t>
            </a:r>
          </a:p>
          <a:p>
            <a:pPr>
              <a:buFont typeface="Wingdings" pitchFamily="2" charset="2"/>
              <a:buChar char="Ø"/>
            </a:pPr>
            <a:r>
              <a:rPr lang="en-US" dirty="0" smtClean="0">
                <a:solidFill>
                  <a:srgbClr val="002060"/>
                </a:solidFill>
                <a:latin typeface="Times New Roman" pitchFamily="18" charset="0"/>
                <a:cs typeface="Times New Roman" pitchFamily="18" charset="0"/>
              </a:rPr>
              <a:t>Education and Culture</a:t>
            </a:r>
          </a:p>
          <a:p>
            <a:pPr>
              <a:buFont typeface="Wingdings" pitchFamily="2" charset="2"/>
              <a:buChar char="Ø"/>
            </a:pPr>
            <a:r>
              <a:rPr lang="en-US" dirty="0" smtClean="0">
                <a:solidFill>
                  <a:srgbClr val="002060"/>
                </a:solidFill>
                <a:latin typeface="Times New Roman" pitchFamily="18" charset="0"/>
                <a:cs typeface="Times New Roman" pitchFamily="18" charset="0"/>
              </a:rPr>
              <a:t>Values </a:t>
            </a:r>
          </a:p>
          <a:p>
            <a:pPr>
              <a:buFont typeface="Wingdings" pitchFamily="2" charset="2"/>
              <a:buChar char="Ø"/>
            </a:pPr>
            <a:r>
              <a:rPr lang="en-US" dirty="0" smtClean="0">
                <a:solidFill>
                  <a:srgbClr val="002060"/>
                </a:solidFill>
                <a:latin typeface="Times New Roman" pitchFamily="18" charset="0"/>
                <a:cs typeface="Times New Roman" pitchFamily="18" charset="0"/>
              </a:rPr>
              <a:t>Skills and Entrepreneurship </a:t>
            </a:r>
          </a:p>
          <a:p>
            <a:pPr>
              <a:buNone/>
            </a:pPr>
            <a:endParaRPr lang="en-US" dirty="0" smtClean="0">
              <a:latin typeface="Times New Roman" pitchFamily="18" charset="0"/>
              <a:cs typeface="Times New Roman" pitchFamily="18" charset="0"/>
            </a:endParaRPr>
          </a:p>
          <a:p>
            <a:pPr>
              <a:buFont typeface="Wingdings" pitchFamily="2" charset="2"/>
              <a:buChar char="v"/>
            </a:pPr>
            <a:r>
              <a:rPr lang="en-US" dirty="0" smtClean="0">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2. Economic Development</a:t>
            </a:r>
          </a:p>
          <a:p>
            <a:pPr>
              <a:buFont typeface="Wingdings" pitchFamily="2" charset="2"/>
              <a:buChar char="v"/>
            </a:pPr>
            <a:endParaRPr lang="en-US" b="1" dirty="0" smtClean="0">
              <a:solidFill>
                <a:srgbClr val="0070C0"/>
              </a:solidFill>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 </a:t>
            </a:r>
            <a:r>
              <a:rPr lang="en-US" dirty="0" smtClean="0">
                <a:solidFill>
                  <a:srgbClr val="002060"/>
                </a:solidFill>
                <a:latin typeface="Times New Roman" pitchFamily="18" charset="0"/>
                <a:cs typeface="Times New Roman" pitchFamily="18" charset="0"/>
              </a:rPr>
              <a:t>Organic agriculture</a:t>
            </a:r>
          </a:p>
          <a:p>
            <a:pPr>
              <a:buFont typeface="Wingdings" pitchFamily="2" charset="2"/>
              <a:buChar char="Ø"/>
            </a:pPr>
            <a:r>
              <a:rPr lang="en-US" dirty="0" smtClean="0">
                <a:solidFill>
                  <a:srgbClr val="002060"/>
                </a:solidFill>
                <a:latin typeface="Times New Roman" pitchFamily="18" charset="0"/>
                <a:cs typeface="Times New Roman" pitchFamily="18" charset="0"/>
              </a:rPr>
              <a:t> Water management and conservation</a:t>
            </a:r>
          </a:p>
          <a:p>
            <a:pPr>
              <a:buFont typeface="Wingdings" pitchFamily="2" charset="2"/>
              <a:buChar char="Ø"/>
            </a:pPr>
            <a:r>
              <a:rPr lang="en-US" dirty="0" smtClean="0">
                <a:solidFill>
                  <a:srgbClr val="002060"/>
                </a:solidFill>
                <a:latin typeface="Times New Roman" pitchFamily="18" charset="0"/>
                <a:cs typeface="Times New Roman" pitchFamily="18" charset="0"/>
              </a:rPr>
              <a:t> Renewable energy sources</a:t>
            </a:r>
          </a:p>
          <a:p>
            <a:pPr>
              <a:buFont typeface="Wingdings" pitchFamily="2" charset="2"/>
              <a:buChar char="Ø"/>
            </a:pPr>
            <a:r>
              <a:rPr lang="en-US" dirty="0" smtClean="0">
                <a:solidFill>
                  <a:srgbClr val="002060"/>
                </a:solidFill>
                <a:latin typeface="Times New Roman" pitchFamily="18" charset="0"/>
                <a:cs typeface="Times New Roman" pitchFamily="18" charset="0"/>
              </a:rPr>
              <a:t> Artisans and rural industries</a:t>
            </a:r>
          </a:p>
          <a:p>
            <a:pPr>
              <a:buFont typeface="Wingdings" pitchFamily="2" charset="2"/>
              <a:buChar char="Ø"/>
            </a:pPr>
            <a:r>
              <a:rPr lang="en-US" dirty="0" smtClean="0">
                <a:solidFill>
                  <a:srgbClr val="002060"/>
                </a:solidFill>
                <a:latin typeface="Times New Roman" pitchFamily="18" charset="0"/>
                <a:cs typeface="Times New Roman" pitchFamily="18" charset="0"/>
              </a:rPr>
              <a:t> Development and  harnessing of local natural resources</a:t>
            </a:r>
          </a:p>
          <a:p>
            <a:pPr>
              <a:buFont typeface="Wingdings" pitchFamily="2" charset="2"/>
              <a:buChar char="Ø"/>
            </a:pPr>
            <a:r>
              <a:rPr lang="en-US" dirty="0" smtClean="0">
                <a:solidFill>
                  <a:srgbClr val="002060"/>
                </a:solidFill>
                <a:latin typeface="Times New Roman" pitchFamily="18" charset="0"/>
                <a:cs typeface="Times New Roman" pitchFamily="18" charset="0"/>
              </a:rPr>
              <a:t> Basic amenities</a:t>
            </a:r>
          </a:p>
          <a:p>
            <a:pPr>
              <a:buFont typeface="Wingdings" pitchFamily="2" charset="2"/>
              <a:buChar char="Ø"/>
            </a:pPr>
            <a:r>
              <a:rPr lang="en-US" dirty="0" smtClean="0">
                <a:solidFill>
                  <a:srgbClr val="002060"/>
                </a:solidFill>
                <a:latin typeface="Times New Roman" pitchFamily="18" charset="0"/>
                <a:cs typeface="Times New Roman" pitchFamily="18" charset="0"/>
              </a:rPr>
              <a:t> E-Support (IT - enabling) </a:t>
            </a:r>
          </a:p>
          <a:p>
            <a:endParaRPr lang="en-US" dirty="0"/>
          </a:p>
        </p:txBody>
      </p:sp>
      <p:pic>
        <p:nvPicPr>
          <p:cNvPr id="4" name="Picture 3" descr="Capture1.JPG"/>
          <p:cNvPicPr>
            <a:picLocks noChangeAspect="1"/>
          </p:cNvPicPr>
          <p:nvPr/>
        </p:nvPicPr>
        <p:blipFill>
          <a:blip r:embed="rId2"/>
          <a:stretch>
            <a:fillRect/>
          </a:stretch>
        </p:blipFill>
        <p:spPr>
          <a:xfrm>
            <a:off x="4114801" y="1371600"/>
            <a:ext cx="4495800" cy="3733799"/>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5821363"/>
          </a:xfrm>
        </p:spPr>
        <p:txBody>
          <a:bodyPr>
            <a:normAutofit/>
          </a:bodyPr>
          <a:lstStyle/>
          <a:p>
            <a:pPr>
              <a:buNone/>
            </a:pPr>
            <a:r>
              <a:rPr lang="en-US" sz="2000" dirty="0" smtClean="0">
                <a:solidFill>
                  <a:srgbClr val="002060"/>
                </a:solidFill>
                <a:latin typeface="Times New Roman" pitchFamily="18" charset="0"/>
                <a:cs typeface="Times New Roman" pitchFamily="18" charset="0"/>
              </a:rPr>
              <a:t>7.</a:t>
            </a:r>
            <a:r>
              <a:rPr lang="en-US" sz="2000" dirty="0" smtClean="0">
                <a:solidFill>
                  <a:schemeClr val="accent3">
                    <a:lumMod val="60000"/>
                    <a:lumOff val="40000"/>
                  </a:schemeClr>
                </a:solidFill>
                <a:latin typeface="Times New Roman" pitchFamily="18" charset="0"/>
                <a:cs typeface="Times New Roman" pitchFamily="18" charset="0"/>
              </a:rPr>
              <a:t> </a:t>
            </a:r>
            <a:r>
              <a:rPr lang="en-IN" sz="2000" dirty="0" smtClean="0">
                <a:solidFill>
                  <a:srgbClr val="002060"/>
                </a:solidFill>
                <a:latin typeface="Times New Roman" pitchFamily="18" charset="0"/>
                <a:cs typeface="Times New Roman" pitchFamily="18" charset="0"/>
              </a:rPr>
              <a:t>“Agriculture and Entrepreneurship” workshop with “</a:t>
            </a:r>
            <a:r>
              <a:rPr lang="en-IN" sz="2000" dirty="0" err="1" smtClean="0">
                <a:solidFill>
                  <a:srgbClr val="002060"/>
                </a:solidFill>
                <a:latin typeface="Times New Roman" pitchFamily="18" charset="0"/>
                <a:cs typeface="Times New Roman" pitchFamily="18" charset="0"/>
              </a:rPr>
              <a:t>Krushi</a:t>
            </a:r>
            <a:r>
              <a:rPr lang="en-IN" sz="2000" dirty="0" smtClean="0">
                <a:solidFill>
                  <a:srgbClr val="002060"/>
                </a:solidFill>
                <a:latin typeface="Times New Roman" pitchFamily="18" charset="0"/>
                <a:cs typeface="Times New Roman" pitchFamily="18" charset="0"/>
              </a:rPr>
              <a:t> </a:t>
            </a:r>
            <a:r>
              <a:rPr lang="en-IN" sz="2000" dirty="0" err="1" smtClean="0">
                <a:solidFill>
                  <a:srgbClr val="002060"/>
                </a:solidFill>
                <a:latin typeface="Times New Roman" pitchFamily="18" charset="0"/>
                <a:cs typeface="Times New Roman" pitchFamily="18" charset="0"/>
              </a:rPr>
              <a:t>Vigyan</a:t>
            </a:r>
            <a:r>
              <a:rPr lang="en-IN" sz="2000" dirty="0" smtClean="0">
                <a:solidFill>
                  <a:srgbClr val="002060"/>
                </a:solidFill>
                <a:latin typeface="Times New Roman" pitchFamily="18" charset="0"/>
                <a:cs typeface="Times New Roman" pitchFamily="18" charset="0"/>
              </a:rPr>
              <a:t> Kendra”, </a:t>
            </a:r>
            <a:r>
              <a:rPr lang="en-IN" sz="2000" dirty="0" err="1" smtClean="0">
                <a:solidFill>
                  <a:srgbClr val="002060"/>
                </a:solidFill>
                <a:latin typeface="Times New Roman" pitchFamily="18" charset="0"/>
                <a:cs typeface="Times New Roman" pitchFamily="18" charset="0"/>
              </a:rPr>
              <a:t>Surat</a:t>
            </a:r>
            <a:r>
              <a:rPr lang="en-IN" sz="2000" dirty="0" smtClean="0">
                <a:solidFill>
                  <a:srgbClr val="002060"/>
                </a:solidFill>
                <a:latin typeface="Times New Roman" pitchFamily="18" charset="0"/>
                <a:cs typeface="Times New Roman" pitchFamily="18" charset="0"/>
              </a:rPr>
              <a:t>  District, at SVNIT, </a:t>
            </a:r>
            <a:r>
              <a:rPr lang="en-IN" sz="2000" dirty="0" err="1" smtClean="0">
                <a:solidFill>
                  <a:srgbClr val="002060"/>
                </a:solidFill>
                <a:latin typeface="Times New Roman" pitchFamily="18" charset="0"/>
                <a:cs typeface="Times New Roman" pitchFamily="18" charset="0"/>
              </a:rPr>
              <a:t>Surat</a:t>
            </a:r>
            <a:endParaRPr lang="en-IN" sz="2000" dirty="0" smtClean="0">
              <a:solidFill>
                <a:srgbClr val="002060"/>
              </a:solidFill>
              <a:latin typeface="Times New Roman" pitchFamily="18" charset="0"/>
              <a:cs typeface="Times New Roman" pitchFamily="18" charset="0"/>
            </a:endParaRPr>
          </a:p>
          <a:p>
            <a:pPr>
              <a:buNone/>
            </a:pPr>
            <a:r>
              <a:rPr lang="en-IN" sz="2000" dirty="0" smtClean="0">
                <a:solidFill>
                  <a:srgbClr val="002060"/>
                </a:solidFill>
                <a:latin typeface="Times New Roman" pitchFamily="18" charset="0"/>
                <a:cs typeface="Times New Roman" pitchFamily="18" charset="0"/>
              </a:rPr>
              <a:t>      Aim: To educate students of SVNIT about agriculture and scope of business on farming.</a:t>
            </a:r>
            <a:endParaRPr lang="en-US" sz="2000" dirty="0">
              <a:solidFill>
                <a:srgbClr val="002060"/>
              </a:solidFill>
              <a:latin typeface="Times New Roman" pitchFamily="18" charset="0"/>
              <a:cs typeface="Times New Roman" pitchFamily="18" charset="0"/>
            </a:endParaRPr>
          </a:p>
        </p:txBody>
      </p:sp>
      <p:pic>
        <p:nvPicPr>
          <p:cNvPr id="4" name="Picture 3" descr="IMG_20190903_170531.jpg"/>
          <p:cNvPicPr/>
          <p:nvPr/>
        </p:nvPicPr>
        <p:blipFill>
          <a:blip r:embed="rId2" cstate="print"/>
          <a:stretch>
            <a:fillRect/>
          </a:stretch>
        </p:blipFill>
        <p:spPr>
          <a:xfrm>
            <a:off x="762000" y="1828800"/>
            <a:ext cx="3505200" cy="3276600"/>
          </a:xfrm>
          <a:prstGeom prst="rect">
            <a:avLst/>
          </a:prstGeom>
        </p:spPr>
      </p:pic>
      <p:pic>
        <p:nvPicPr>
          <p:cNvPr id="5" name="Picture 4" descr="IMG_20190903_172601.jpg"/>
          <p:cNvPicPr/>
          <p:nvPr/>
        </p:nvPicPr>
        <p:blipFill>
          <a:blip r:embed="rId3" cstate="print"/>
          <a:stretch>
            <a:fillRect/>
          </a:stretch>
        </p:blipFill>
        <p:spPr>
          <a:xfrm>
            <a:off x="4724400" y="1905000"/>
            <a:ext cx="3581400" cy="312420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6096000"/>
          </a:xfrm>
        </p:spPr>
        <p:txBody>
          <a:bodyPr>
            <a:normAutofit/>
          </a:bodyPr>
          <a:lstStyle/>
          <a:p>
            <a:pPr marL="457200" indent="-457200">
              <a:buNone/>
            </a:pPr>
            <a:r>
              <a:rPr lang="en-US" sz="2000" dirty="0" smtClean="0">
                <a:solidFill>
                  <a:srgbClr val="002060"/>
                </a:solidFill>
                <a:latin typeface="Times New Roman" pitchFamily="18" charset="0"/>
                <a:cs typeface="Times New Roman" pitchFamily="18" charset="0"/>
              </a:rPr>
              <a:t>8.    RCI SVNIT, Surat organized the “UBA </a:t>
            </a:r>
            <a:r>
              <a:rPr lang="en-IN" sz="2000" dirty="0" smtClean="0">
                <a:solidFill>
                  <a:srgbClr val="002060"/>
                </a:solidFill>
                <a:latin typeface="Times New Roman" pitchFamily="18" charset="0"/>
                <a:cs typeface="Times New Roman" pitchFamily="18" charset="0"/>
              </a:rPr>
              <a:t>Participating Institute Meeting” at SVMIT, </a:t>
            </a:r>
            <a:r>
              <a:rPr lang="en-IN" sz="2000" dirty="0" err="1" smtClean="0">
                <a:solidFill>
                  <a:srgbClr val="002060"/>
                </a:solidFill>
                <a:latin typeface="Times New Roman" pitchFamily="18" charset="0"/>
                <a:cs typeface="Times New Roman" pitchFamily="18" charset="0"/>
              </a:rPr>
              <a:t>Bharuch</a:t>
            </a:r>
            <a:endParaRPr lang="en-IN" sz="2000" dirty="0" smtClean="0">
              <a:solidFill>
                <a:srgbClr val="002060"/>
              </a:solidFill>
              <a:latin typeface="Times New Roman" pitchFamily="18" charset="0"/>
              <a:cs typeface="Times New Roman" pitchFamily="18" charset="0"/>
            </a:endParaRPr>
          </a:p>
          <a:p>
            <a:pPr>
              <a:buNone/>
            </a:pPr>
            <a:r>
              <a:rPr lang="en-IN" sz="2000" b="1" dirty="0" smtClean="0">
                <a:solidFill>
                  <a:srgbClr val="002060"/>
                </a:solidFill>
                <a:latin typeface="Times New Roman" pitchFamily="18" charset="0"/>
                <a:cs typeface="Times New Roman" pitchFamily="18" charset="0"/>
              </a:rPr>
              <a:t>      </a:t>
            </a:r>
            <a:r>
              <a:rPr lang="en-IN" sz="1800" b="1" dirty="0" smtClean="0">
                <a:solidFill>
                  <a:srgbClr val="002060"/>
                </a:solidFill>
                <a:latin typeface="Times New Roman" pitchFamily="18" charset="0"/>
                <a:cs typeface="Times New Roman" pitchFamily="18" charset="0"/>
              </a:rPr>
              <a:t>Objective of activity:</a:t>
            </a:r>
            <a:r>
              <a:rPr lang="en-IN" sz="1800" dirty="0" smtClean="0">
                <a:solidFill>
                  <a:srgbClr val="002060"/>
                </a:solidFill>
                <a:latin typeface="Times New Roman" pitchFamily="18" charset="0"/>
                <a:cs typeface="Times New Roman" pitchFamily="18" charset="0"/>
              </a:rPr>
              <a:t> To review the work progress status from all Participating Institutes and solving various issues / problems raised from PIs of Regional Coordinating Institute SVNIT, </a:t>
            </a:r>
            <a:r>
              <a:rPr lang="en-IN" sz="1800" dirty="0" err="1" smtClean="0">
                <a:solidFill>
                  <a:srgbClr val="002060"/>
                </a:solidFill>
                <a:latin typeface="Times New Roman" pitchFamily="18" charset="0"/>
                <a:cs typeface="Times New Roman" pitchFamily="18" charset="0"/>
              </a:rPr>
              <a:t>Surat</a:t>
            </a:r>
            <a:endParaRPr lang="en-US" sz="1800" dirty="0" smtClean="0">
              <a:solidFill>
                <a:srgbClr val="002060"/>
              </a:solidFill>
              <a:latin typeface="Times New Roman" pitchFamily="18" charset="0"/>
              <a:cs typeface="Times New Roman" pitchFamily="18" charset="0"/>
            </a:endParaRPr>
          </a:p>
          <a:p>
            <a:pPr marL="457200" indent="-457200">
              <a:buNone/>
            </a:pPr>
            <a:r>
              <a:rPr lang="en-US" sz="2000" dirty="0" smtClean="0">
                <a:solidFill>
                  <a:srgbClr val="002060"/>
                </a:solidFill>
                <a:latin typeface="Times New Roman" pitchFamily="18" charset="0"/>
                <a:cs typeface="Times New Roman" pitchFamily="18" charset="0"/>
              </a:rPr>
              <a:t> </a:t>
            </a:r>
            <a:endParaRPr lang="en-US" sz="2000" dirty="0">
              <a:solidFill>
                <a:srgbClr val="002060"/>
              </a:solidFill>
              <a:latin typeface="Times New Roman" pitchFamily="18" charset="0"/>
              <a:cs typeface="Times New Roman" pitchFamily="18" charset="0"/>
            </a:endParaRPr>
          </a:p>
        </p:txBody>
      </p:sp>
      <p:pic>
        <p:nvPicPr>
          <p:cNvPr id="4" name="Picture 3" descr="IMG_20190915_130540.jpg"/>
          <p:cNvPicPr/>
          <p:nvPr/>
        </p:nvPicPr>
        <p:blipFill>
          <a:blip r:embed="rId2" cstate="print"/>
          <a:stretch>
            <a:fillRect/>
          </a:stretch>
        </p:blipFill>
        <p:spPr>
          <a:xfrm>
            <a:off x="762000" y="2286000"/>
            <a:ext cx="3657600" cy="3352800"/>
          </a:xfrm>
          <a:prstGeom prst="rect">
            <a:avLst/>
          </a:prstGeom>
        </p:spPr>
      </p:pic>
      <p:pic>
        <p:nvPicPr>
          <p:cNvPr id="5" name="Picture 4" descr="IMG-20190915-WA0021.jpg"/>
          <p:cNvPicPr/>
          <p:nvPr/>
        </p:nvPicPr>
        <p:blipFill>
          <a:blip r:embed="rId3"/>
          <a:stretch>
            <a:fillRect/>
          </a:stretch>
        </p:blipFill>
        <p:spPr>
          <a:xfrm>
            <a:off x="4572000" y="2286000"/>
            <a:ext cx="3733800" cy="3352800"/>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6096000"/>
          </a:xfrm>
        </p:spPr>
        <p:txBody>
          <a:bodyPr/>
          <a:lstStyle/>
          <a:p>
            <a:pPr>
              <a:buNone/>
            </a:pPr>
            <a:r>
              <a:rPr lang="en-US" sz="2000" dirty="0" smtClean="0">
                <a:solidFill>
                  <a:srgbClr val="002060"/>
                </a:solidFill>
                <a:latin typeface="Times New Roman" pitchFamily="18" charset="0"/>
                <a:cs typeface="Times New Roman" pitchFamily="18" charset="0"/>
              </a:rPr>
              <a:t>9.  </a:t>
            </a:r>
            <a:r>
              <a:rPr lang="en-IN" sz="2000" dirty="0" smtClean="0">
                <a:solidFill>
                  <a:srgbClr val="002060"/>
                </a:solidFill>
                <a:latin typeface="Times New Roman" pitchFamily="18" charset="0"/>
                <a:cs typeface="Times New Roman" pitchFamily="18" charset="0"/>
              </a:rPr>
              <a:t>“</a:t>
            </a:r>
            <a:r>
              <a:rPr lang="en-IN" sz="2000" dirty="0" err="1" smtClean="0">
                <a:solidFill>
                  <a:srgbClr val="002060"/>
                </a:solidFill>
                <a:latin typeface="Times New Roman" pitchFamily="18" charset="0"/>
                <a:cs typeface="Times New Roman" pitchFamily="18" charset="0"/>
              </a:rPr>
              <a:t>Khedut</a:t>
            </a:r>
            <a:r>
              <a:rPr lang="en-IN" sz="2000" dirty="0" smtClean="0">
                <a:solidFill>
                  <a:srgbClr val="002060"/>
                </a:solidFill>
                <a:latin typeface="Times New Roman" pitchFamily="18" charset="0"/>
                <a:cs typeface="Times New Roman" pitchFamily="18" charset="0"/>
              </a:rPr>
              <a:t> </a:t>
            </a:r>
            <a:r>
              <a:rPr lang="en-IN" sz="2000" dirty="0" err="1" smtClean="0">
                <a:solidFill>
                  <a:srgbClr val="002060"/>
                </a:solidFill>
                <a:latin typeface="Times New Roman" pitchFamily="18" charset="0"/>
                <a:cs typeface="Times New Roman" pitchFamily="18" charset="0"/>
              </a:rPr>
              <a:t>Kalyan</a:t>
            </a:r>
            <a:r>
              <a:rPr lang="en-IN" sz="2000" dirty="0" smtClean="0">
                <a:solidFill>
                  <a:srgbClr val="002060"/>
                </a:solidFill>
                <a:latin typeface="Times New Roman" pitchFamily="18" charset="0"/>
                <a:cs typeface="Times New Roman" pitchFamily="18" charset="0"/>
              </a:rPr>
              <a:t> </a:t>
            </a:r>
            <a:r>
              <a:rPr lang="en-IN" sz="2000" dirty="0" err="1" smtClean="0">
                <a:solidFill>
                  <a:srgbClr val="002060"/>
                </a:solidFill>
                <a:latin typeface="Times New Roman" pitchFamily="18" charset="0"/>
                <a:cs typeface="Times New Roman" pitchFamily="18" charset="0"/>
              </a:rPr>
              <a:t>Karyashala</a:t>
            </a:r>
            <a:r>
              <a:rPr lang="en-IN" sz="2000" dirty="0" smtClean="0">
                <a:solidFill>
                  <a:srgbClr val="002060"/>
                </a:solidFill>
                <a:latin typeface="Times New Roman" pitchFamily="18" charset="0"/>
                <a:cs typeface="Times New Roman" pitchFamily="18" charset="0"/>
              </a:rPr>
              <a:t>” means “Farmer Welfare Workshop” at </a:t>
            </a:r>
            <a:r>
              <a:rPr lang="en-IN" sz="2000" dirty="0" err="1" smtClean="0">
                <a:solidFill>
                  <a:srgbClr val="002060"/>
                </a:solidFill>
                <a:latin typeface="Times New Roman" pitchFamily="18" charset="0"/>
                <a:cs typeface="Times New Roman" pitchFamily="18" charset="0"/>
              </a:rPr>
              <a:t>Suvali</a:t>
            </a:r>
            <a:r>
              <a:rPr lang="en-IN" sz="2000" dirty="0" smtClean="0">
                <a:solidFill>
                  <a:srgbClr val="002060"/>
                </a:solidFill>
                <a:latin typeface="Times New Roman" pitchFamily="18" charset="0"/>
                <a:cs typeface="Times New Roman" pitchFamily="18" charset="0"/>
              </a:rPr>
              <a:t>  Village</a:t>
            </a:r>
            <a:endParaRPr lang="en-US" sz="2000" dirty="0" smtClean="0">
              <a:solidFill>
                <a:srgbClr val="002060"/>
              </a:solidFill>
              <a:latin typeface="Times New Roman" pitchFamily="18" charset="0"/>
              <a:cs typeface="Times New Roman" pitchFamily="18" charset="0"/>
            </a:endParaRPr>
          </a:p>
          <a:p>
            <a:pPr>
              <a:buNone/>
            </a:pPr>
            <a:r>
              <a:rPr lang="en-IN" sz="2000" b="1" dirty="0" smtClean="0">
                <a:latin typeface="Times New Roman" pitchFamily="18" charset="0"/>
                <a:cs typeface="Times New Roman" pitchFamily="18" charset="0"/>
              </a:rPr>
              <a:t>  </a:t>
            </a:r>
            <a:r>
              <a:rPr lang="en-IN" sz="1800" b="1" dirty="0" smtClean="0">
                <a:latin typeface="Times New Roman" pitchFamily="18" charset="0"/>
                <a:cs typeface="Times New Roman" pitchFamily="18" charset="0"/>
              </a:rPr>
              <a:t>    </a:t>
            </a:r>
            <a:r>
              <a:rPr lang="en-IN" sz="1800" b="1" dirty="0" smtClean="0">
                <a:solidFill>
                  <a:srgbClr val="002060"/>
                </a:solidFill>
                <a:latin typeface="Times New Roman" pitchFamily="18" charset="0"/>
                <a:cs typeface="Times New Roman" pitchFamily="18" charset="0"/>
              </a:rPr>
              <a:t>Objective of activity:</a:t>
            </a:r>
            <a:r>
              <a:rPr lang="en-IN" sz="1800" dirty="0" smtClean="0">
                <a:solidFill>
                  <a:srgbClr val="002060"/>
                </a:solidFill>
                <a:latin typeface="Times New Roman" pitchFamily="18" charset="0"/>
                <a:cs typeface="Times New Roman" pitchFamily="18" charset="0"/>
              </a:rPr>
              <a:t> To give the solutions on pesticides and insecticides, season wise cropping style and other issues related to crop yield.</a:t>
            </a:r>
            <a:endParaRPr lang="en-US" sz="1800" dirty="0" smtClean="0">
              <a:solidFill>
                <a:srgbClr val="002060"/>
              </a:solidFill>
              <a:latin typeface="Times New Roman" pitchFamily="18" charset="0"/>
              <a:cs typeface="Times New Roman" pitchFamily="18" charset="0"/>
            </a:endParaRPr>
          </a:p>
          <a:p>
            <a:pPr>
              <a:buNone/>
            </a:pPr>
            <a:endParaRPr lang="en-US" dirty="0"/>
          </a:p>
        </p:txBody>
      </p:sp>
      <p:pic>
        <p:nvPicPr>
          <p:cNvPr id="4" name="Picture 3" descr="IMG_20190918_120705.jpg"/>
          <p:cNvPicPr/>
          <p:nvPr/>
        </p:nvPicPr>
        <p:blipFill>
          <a:blip r:embed="rId2" cstate="print"/>
          <a:stretch>
            <a:fillRect/>
          </a:stretch>
        </p:blipFill>
        <p:spPr>
          <a:xfrm>
            <a:off x="914400" y="1752600"/>
            <a:ext cx="2971800" cy="2209800"/>
          </a:xfrm>
          <a:prstGeom prst="rect">
            <a:avLst/>
          </a:prstGeom>
        </p:spPr>
      </p:pic>
      <p:pic>
        <p:nvPicPr>
          <p:cNvPr id="5" name="Picture 4" descr="IMG_20190913_132649.jpg"/>
          <p:cNvPicPr/>
          <p:nvPr/>
        </p:nvPicPr>
        <p:blipFill>
          <a:blip r:embed="rId3" cstate="print"/>
          <a:stretch>
            <a:fillRect/>
          </a:stretch>
        </p:blipFill>
        <p:spPr>
          <a:xfrm>
            <a:off x="4800600" y="1752600"/>
            <a:ext cx="2914650" cy="2190750"/>
          </a:xfrm>
          <a:prstGeom prst="rect">
            <a:avLst/>
          </a:prstGeom>
        </p:spPr>
      </p:pic>
      <p:pic>
        <p:nvPicPr>
          <p:cNvPr id="6" name="Picture 5" descr="IMG_20190913_131704.jpg"/>
          <p:cNvPicPr/>
          <p:nvPr/>
        </p:nvPicPr>
        <p:blipFill>
          <a:blip r:embed="rId4" cstate="print"/>
          <a:stretch>
            <a:fillRect/>
          </a:stretch>
        </p:blipFill>
        <p:spPr>
          <a:xfrm>
            <a:off x="914400" y="4191000"/>
            <a:ext cx="2895600" cy="2057400"/>
          </a:xfrm>
          <a:prstGeom prst="rect">
            <a:avLst/>
          </a:prstGeom>
        </p:spPr>
      </p:pic>
      <p:pic>
        <p:nvPicPr>
          <p:cNvPr id="7" name="Picture 6" descr="IMG_20190918_122419.jpg"/>
          <p:cNvPicPr/>
          <p:nvPr/>
        </p:nvPicPr>
        <p:blipFill>
          <a:blip r:embed="rId5" cstate="print"/>
          <a:stretch>
            <a:fillRect/>
          </a:stretch>
        </p:blipFill>
        <p:spPr>
          <a:xfrm>
            <a:off x="4800600" y="4114800"/>
            <a:ext cx="2895600" cy="2057400"/>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6096000"/>
          </a:xfrm>
        </p:spPr>
        <p:txBody>
          <a:bodyPr/>
          <a:lstStyle/>
          <a:p>
            <a:pPr>
              <a:buNone/>
            </a:pPr>
            <a:r>
              <a:rPr lang="en-US" sz="2000" dirty="0" smtClean="0">
                <a:solidFill>
                  <a:srgbClr val="002060"/>
                </a:solidFill>
                <a:latin typeface="Times New Roman" pitchFamily="18" charset="0"/>
                <a:cs typeface="Times New Roman" pitchFamily="18" charset="0"/>
              </a:rPr>
              <a:t>10. </a:t>
            </a:r>
            <a:r>
              <a:rPr lang="en-IN" sz="2000" dirty="0" smtClean="0">
                <a:solidFill>
                  <a:srgbClr val="002060"/>
                </a:solidFill>
                <a:latin typeface="Times New Roman" pitchFamily="18" charset="0"/>
                <a:cs typeface="Times New Roman" pitchFamily="18" charset="0"/>
              </a:rPr>
              <a:t>Testing of agriculture water supply from 10 different farms from </a:t>
            </a:r>
            <a:r>
              <a:rPr lang="en-IN" sz="2000" dirty="0" err="1" smtClean="0">
                <a:solidFill>
                  <a:srgbClr val="002060"/>
                </a:solidFill>
                <a:latin typeface="Times New Roman" pitchFamily="18" charset="0"/>
                <a:cs typeface="Times New Roman" pitchFamily="18" charset="0"/>
              </a:rPr>
              <a:t>Junagam</a:t>
            </a:r>
            <a:r>
              <a:rPr lang="en-IN" sz="2000" dirty="0" smtClean="0">
                <a:solidFill>
                  <a:srgbClr val="002060"/>
                </a:solidFill>
                <a:latin typeface="Times New Roman" pitchFamily="18" charset="0"/>
                <a:cs typeface="Times New Roman" pitchFamily="18" charset="0"/>
              </a:rPr>
              <a:t> </a:t>
            </a:r>
          </a:p>
          <a:p>
            <a:pPr>
              <a:buNone/>
            </a:pPr>
            <a:r>
              <a:rPr lang="en-IN" sz="2000" dirty="0" smtClean="0">
                <a:solidFill>
                  <a:srgbClr val="002060"/>
                </a:solidFill>
                <a:latin typeface="Times New Roman" pitchFamily="18" charset="0"/>
                <a:cs typeface="Times New Roman" pitchFamily="18" charset="0"/>
              </a:rPr>
              <a:t>      Village</a:t>
            </a:r>
            <a:endParaRPr lang="en-US" sz="2000" dirty="0" smtClean="0">
              <a:solidFill>
                <a:srgbClr val="002060"/>
              </a:solidFill>
              <a:latin typeface="Times New Roman" pitchFamily="18" charset="0"/>
              <a:cs typeface="Times New Roman" pitchFamily="18" charset="0"/>
            </a:endParaRPr>
          </a:p>
          <a:p>
            <a:pPr>
              <a:buNone/>
            </a:pPr>
            <a:r>
              <a:rPr lang="en-IN" sz="2000" b="1" dirty="0" smtClean="0">
                <a:solidFill>
                  <a:srgbClr val="002060"/>
                </a:solidFill>
                <a:latin typeface="Times New Roman" pitchFamily="18" charset="0"/>
                <a:cs typeface="Times New Roman" pitchFamily="18" charset="0"/>
              </a:rPr>
              <a:t>    </a:t>
            </a:r>
            <a:r>
              <a:rPr lang="en-IN" sz="1800" b="1" dirty="0" smtClean="0">
                <a:solidFill>
                  <a:srgbClr val="002060"/>
                </a:solidFill>
                <a:latin typeface="Times New Roman" pitchFamily="18" charset="0"/>
                <a:cs typeface="Times New Roman" pitchFamily="18" charset="0"/>
              </a:rPr>
              <a:t>Objective of activity:</a:t>
            </a:r>
            <a:r>
              <a:rPr lang="en-IN" sz="1800" dirty="0" smtClean="0">
                <a:solidFill>
                  <a:srgbClr val="002060"/>
                </a:solidFill>
                <a:latin typeface="Times New Roman" pitchFamily="18" charset="0"/>
                <a:cs typeface="Times New Roman" pitchFamily="18" charset="0"/>
              </a:rPr>
              <a:t> Checking the quality of agriculture water supply</a:t>
            </a:r>
            <a:r>
              <a:rPr lang="en-IN" sz="2000" dirty="0" smtClean="0">
                <a:solidFill>
                  <a:srgbClr val="002060"/>
                </a:solidFill>
                <a:latin typeface="Times New Roman" pitchFamily="18" charset="0"/>
                <a:cs typeface="Times New Roman" pitchFamily="18" charset="0"/>
              </a:rPr>
              <a:t> </a:t>
            </a:r>
            <a:endParaRPr lang="en-US" sz="2000" dirty="0" smtClean="0">
              <a:solidFill>
                <a:srgbClr val="002060"/>
              </a:solidFill>
              <a:latin typeface="Times New Roman" pitchFamily="18" charset="0"/>
              <a:cs typeface="Times New Roman" pitchFamily="18" charset="0"/>
            </a:endParaRPr>
          </a:p>
          <a:p>
            <a:pPr>
              <a:buNone/>
            </a:pPr>
            <a:endParaRPr lang="en-US" dirty="0"/>
          </a:p>
        </p:txBody>
      </p:sp>
      <p:pic>
        <p:nvPicPr>
          <p:cNvPr id="4" name="Picture 3" descr="IMG_20190713_174532.jpg"/>
          <p:cNvPicPr/>
          <p:nvPr/>
        </p:nvPicPr>
        <p:blipFill>
          <a:blip r:embed="rId2" cstate="print"/>
          <a:stretch>
            <a:fillRect/>
          </a:stretch>
        </p:blipFill>
        <p:spPr>
          <a:xfrm>
            <a:off x="533400" y="1828800"/>
            <a:ext cx="2075815" cy="2771775"/>
          </a:xfrm>
          <a:prstGeom prst="rect">
            <a:avLst/>
          </a:prstGeom>
        </p:spPr>
      </p:pic>
      <p:pic>
        <p:nvPicPr>
          <p:cNvPr id="5" name="Picture 4" descr="IMG_20190919_164224.jpg"/>
          <p:cNvPicPr/>
          <p:nvPr/>
        </p:nvPicPr>
        <p:blipFill>
          <a:blip r:embed="rId3" cstate="print"/>
          <a:stretch>
            <a:fillRect/>
          </a:stretch>
        </p:blipFill>
        <p:spPr>
          <a:xfrm>
            <a:off x="5562600" y="1905000"/>
            <a:ext cx="3124200" cy="2590800"/>
          </a:xfrm>
          <a:prstGeom prst="rect">
            <a:avLst/>
          </a:prstGeom>
        </p:spPr>
      </p:pic>
      <p:pic>
        <p:nvPicPr>
          <p:cNvPr id="6" name="Picture 5" descr="IMG_20190919_164244.jpg"/>
          <p:cNvPicPr/>
          <p:nvPr/>
        </p:nvPicPr>
        <p:blipFill>
          <a:blip r:embed="rId4" cstate="print"/>
          <a:stretch>
            <a:fillRect/>
          </a:stretch>
        </p:blipFill>
        <p:spPr>
          <a:xfrm>
            <a:off x="2895600" y="1828800"/>
            <a:ext cx="2438400" cy="213360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6172200"/>
          </a:xfrm>
        </p:spPr>
        <p:txBody>
          <a:bodyPr>
            <a:normAutofit/>
          </a:bodyPr>
          <a:lstStyle/>
          <a:p>
            <a:pPr marL="457200" indent="-457200">
              <a:buNone/>
            </a:pPr>
            <a:r>
              <a:rPr lang="en-US" sz="1600" dirty="0" smtClean="0">
                <a:solidFill>
                  <a:srgbClr val="002060"/>
                </a:solidFill>
                <a:latin typeface="Times New Roman" pitchFamily="18" charset="0"/>
                <a:cs typeface="Times New Roman" pitchFamily="18" charset="0"/>
              </a:rPr>
              <a:t>11.   Organizing global event designed by IIT Bombay, “Student Solar Ambassador Workshop” at SVNIT, Surat. </a:t>
            </a:r>
          </a:p>
          <a:p>
            <a:pPr algn="just"/>
            <a:r>
              <a:rPr lang="en-US" sz="1600" dirty="0" smtClean="0">
                <a:solidFill>
                  <a:srgbClr val="002060"/>
                </a:solidFill>
                <a:latin typeface="Times New Roman" pitchFamily="18" charset="0"/>
                <a:cs typeface="Times New Roman" pitchFamily="18" charset="0"/>
              </a:rPr>
              <a:t>  The purpose of workshop is to sensitize the young minds towards solar energy and dire      </a:t>
            </a:r>
          </a:p>
          <a:p>
            <a:pPr algn="just">
              <a:buNone/>
            </a:pPr>
            <a:r>
              <a:rPr lang="en-US" sz="1600" dirty="0" smtClean="0">
                <a:solidFill>
                  <a:srgbClr val="002060"/>
                </a:solidFill>
                <a:latin typeface="Times New Roman" pitchFamily="18" charset="0"/>
                <a:cs typeface="Times New Roman" pitchFamily="18" charset="0"/>
              </a:rPr>
              <a:t>         consequences of climate change</a:t>
            </a:r>
          </a:p>
          <a:p>
            <a:r>
              <a:rPr lang="en-US" sz="1600" dirty="0" smtClean="0">
                <a:solidFill>
                  <a:srgbClr val="002060"/>
                </a:solidFill>
                <a:latin typeface="Times New Roman" pitchFamily="18" charset="0"/>
                <a:cs typeface="Times New Roman" pitchFamily="18" charset="0"/>
              </a:rPr>
              <a:t>  Hands-on training will be given to 5. nos. of  students to make their own solar study lamp.</a:t>
            </a:r>
            <a:endParaRPr lang="en-US" sz="1600" dirty="0">
              <a:solidFill>
                <a:srgbClr val="002060"/>
              </a:solidFill>
              <a:latin typeface="Times New Roman" pitchFamily="18" charset="0"/>
              <a:cs typeface="Times New Roman" pitchFamily="18" charset="0"/>
            </a:endParaRPr>
          </a:p>
        </p:txBody>
      </p:sp>
      <p:pic>
        <p:nvPicPr>
          <p:cNvPr id="4" name="Picture 3" descr="71392138_648821738939989_757799249407639552_n.jpg"/>
          <p:cNvPicPr>
            <a:picLocks noChangeAspect="1"/>
          </p:cNvPicPr>
          <p:nvPr/>
        </p:nvPicPr>
        <p:blipFill>
          <a:blip r:embed="rId2"/>
          <a:stretch>
            <a:fillRect/>
          </a:stretch>
        </p:blipFill>
        <p:spPr>
          <a:xfrm>
            <a:off x="914400" y="4267200"/>
            <a:ext cx="3048000" cy="2286000"/>
          </a:xfrm>
          <a:prstGeom prst="rect">
            <a:avLst/>
          </a:prstGeom>
        </p:spPr>
      </p:pic>
      <p:pic>
        <p:nvPicPr>
          <p:cNvPr id="8" name="Picture 7" descr="71825011_648821462273350_2620924541647454208_n.jpg"/>
          <p:cNvPicPr>
            <a:picLocks noChangeAspect="1"/>
          </p:cNvPicPr>
          <p:nvPr/>
        </p:nvPicPr>
        <p:blipFill>
          <a:blip r:embed="rId3"/>
          <a:stretch>
            <a:fillRect/>
          </a:stretch>
        </p:blipFill>
        <p:spPr>
          <a:xfrm>
            <a:off x="990600" y="1905000"/>
            <a:ext cx="2971800" cy="2228850"/>
          </a:xfrm>
          <a:prstGeom prst="rect">
            <a:avLst/>
          </a:prstGeom>
        </p:spPr>
      </p:pic>
      <p:pic>
        <p:nvPicPr>
          <p:cNvPr id="9" name="Picture 8" descr="71186425_648821622273334_9186061638774554624_n.jpg"/>
          <p:cNvPicPr>
            <a:picLocks noChangeAspect="1"/>
          </p:cNvPicPr>
          <p:nvPr/>
        </p:nvPicPr>
        <p:blipFill>
          <a:blip r:embed="rId4"/>
          <a:stretch>
            <a:fillRect/>
          </a:stretch>
        </p:blipFill>
        <p:spPr>
          <a:xfrm>
            <a:off x="4419600" y="4419600"/>
            <a:ext cx="3200400" cy="2171700"/>
          </a:xfrm>
          <a:prstGeom prst="rect">
            <a:avLst/>
          </a:prstGeom>
        </p:spPr>
      </p:pic>
      <p:pic>
        <p:nvPicPr>
          <p:cNvPr id="10" name="Picture 9" descr="71929394_648821242273372_1617385156396449792_n.jpg"/>
          <p:cNvPicPr>
            <a:picLocks noChangeAspect="1"/>
          </p:cNvPicPr>
          <p:nvPr/>
        </p:nvPicPr>
        <p:blipFill>
          <a:blip r:embed="rId5"/>
          <a:stretch>
            <a:fillRect/>
          </a:stretch>
        </p:blipFill>
        <p:spPr>
          <a:xfrm>
            <a:off x="4419600" y="1905000"/>
            <a:ext cx="3200400" cy="2457450"/>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848600" cy="6169152"/>
          </a:xfrm>
        </p:spPr>
        <p:txBody>
          <a:bodyPr/>
          <a:lstStyle/>
          <a:p>
            <a:pPr algn="just">
              <a:buNone/>
            </a:pPr>
            <a:r>
              <a:rPr lang="en-US" sz="1800" dirty="0" smtClean="0">
                <a:solidFill>
                  <a:srgbClr val="002060"/>
                </a:solidFill>
                <a:latin typeface="Times New Roman" pitchFamily="18" charset="0"/>
                <a:cs typeface="Times New Roman" pitchFamily="18" charset="0"/>
              </a:rPr>
              <a:t>12.  </a:t>
            </a:r>
            <a:r>
              <a:rPr lang="en-US" sz="1600" dirty="0" smtClean="0">
                <a:solidFill>
                  <a:srgbClr val="002060"/>
                </a:solidFill>
                <a:latin typeface="Times New Roman" pitchFamily="18" charset="0"/>
                <a:cs typeface="Times New Roman" pitchFamily="18" charset="0"/>
              </a:rPr>
              <a:t>Organize “Plastic Free Village” campaign in </a:t>
            </a:r>
            <a:r>
              <a:rPr lang="en-US" sz="1600" dirty="0" err="1" smtClean="0">
                <a:solidFill>
                  <a:srgbClr val="002060"/>
                </a:solidFill>
                <a:latin typeface="Times New Roman" pitchFamily="18" charset="0"/>
                <a:cs typeface="Times New Roman" pitchFamily="18" charset="0"/>
              </a:rPr>
              <a:t>Jilla</a:t>
            </a:r>
            <a:r>
              <a:rPr lang="en-US" sz="1600" dirty="0" smtClean="0">
                <a:solidFill>
                  <a:srgbClr val="002060"/>
                </a:solidFill>
                <a:latin typeface="Times New Roman" pitchFamily="18" charset="0"/>
                <a:cs typeface="Times New Roman" pitchFamily="18" charset="0"/>
              </a:rPr>
              <a:t> Panchayat Schools of all 5 adopted      </a:t>
            </a:r>
          </a:p>
          <a:p>
            <a:pPr algn="just">
              <a:buNone/>
            </a:pPr>
            <a:r>
              <a:rPr lang="en-US" sz="1600" dirty="0" smtClean="0">
                <a:solidFill>
                  <a:srgbClr val="002060"/>
                </a:solidFill>
                <a:latin typeface="Times New Roman" pitchFamily="18" charset="0"/>
                <a:cs typeface="Times New Roman" pitchFamily="18" charset="0"/>
              </a:rPr>
              <a:t>        villages Mora, </a:t>
            </a:r>
            <a:r>
              <a:rPr lang="en-US" sz="1600" dirty="0" err="1" smtClean="0">
                <a:solidFill>
                  <a:srgbClr val="002060"/>
                </a:solidFill>
                <a:latin typeface="Times New Roman" pitchFamily="18" charset="0"/>
                <a:cs typeface="Times New Roman" pitchFamily="18" charset="0"/>
              </a:rPr>
              <a:t>Bhatlai</a:t>
            </a:r>
            <a:r>
              <a:rPr lang="en-US" sz="1600" dirty="0" smtClean="0">
                <a:solidFill>
                  <a:srgbClr val="002060"/>
                </a:solidFill>
                <a:latin typeface="Times New Roman" pitchFamily="18" charset="0"/>
                <a:cs typeface="Times New Roman" pitchFamily="18" charset="0"/>
              </a:rPr>
              <a:t>, </a:t>
            </a:r>
            <a:r>
              <a:rPr lang="en-US" sz="1600" dirty="0" err="1" smtClean="0">
                <a:solidFill>
                  <a:srgbClr val="002060"/>
                </a:solidFill>
                <a:latin typeface="Times New Roman" pitchFamily="18" charset="0"/>
                <a:cs typeface="Times New Roman" pitchFamily="18" charset="0"/>
              </a:rPr>
              <a:t>Rajagari</a:t>
            </a:r>
            <a:r>
              <a:rPr lang="en-US" sz="1600" dirty="0" smtClean="0">
                <a:solidFill>
                  <a:srgbClr val="002060"/>
                </a:solidFill>
                <a:latin typeface="Times New Roman" pitchFamily="18" charset="0"/>
                <a:cs typeface="Times New Roman" pitchFamily="18" charset="0"/>
              </a:rPr>
              <a:t>, </a:t>
            </a:r>
            <a:r>
              <a:rPr lang="en-US" sz="1600" dirty="0" err="1" smtClean="0">
                <a:solidFill>
                  <a:srgbClr val="002060"/>
                </a:solidFill>
                <a:latin typeface="Times New Roman" pitchFamily="18" charset="0"/>
                <a:cs typeface="Times New Roman" pitchFamily="18" charset="0"/>
              </a:rPr>
              <a:t>Suvali</a:t>
            </a:r>
            <a:r>
              <a:rPr lang="en-US" sz="1600" dirty="0" smtClean="0">
                <a:solidFill>
                  <a:srgbClr val="002060"/>
                </a:solidFill>
                <a:latin typeface="Times New Roman" pitchFamily="18" charset="0"/>
                <a:cs typeface="Times New Roman" pitchFamily="18" charset="0"/>
              </a:rPr>
              <a:t> and </a:t>
            </a:r>
            <a:r>
              <a:rPr lang="en-US" sz="1600" dirty="0" err="1" smtClean="0">
                <a:solidFill>
                  <a:srgbClr val="002060"/>
                </a:solidFill>
                <a:latin typeface="Times New Roman" pitchFamily="18" charset="0"/>
                <a:cs typeface="Times New Roman" pitchFamily="18" charset="0"/>
              </a:rPr>
              <a:t>Junagam</a:t>
            </a:r>
            <a:r>
              <a:rPr lang="en-US" sz="1600" dirty="0" smtClean="0">
                <a:solidFill>
                  <a:srgbClr val="002060"/>
                </a:solidFill>
                <a:latin typeface="Times New Roman" pitchFamily="18" charset="0"/>
                <a:cs typeface="Times New Roman" pitchFamily="18" charset="0"/>
              </a:rPr>
              <a:t> and  “Plastic Free Campus: </a:t>
            </a:r>
          </a:p>
          <a:p>
            <a:pPr algn="just">
              <a:buNone/>
            </a:pPr>
            <a:r>
              <a:rPr lang="en-US" sz="1600" dirty="0" smtClean="0">
                <a:solidFill>
                  <a:srgbClr val="002060"/>
                </a:solidFill>
                <a:latin typeface="Times New Roman" pitchFamily="18" charset="0"/>
                <a:cs typeface="Times New Roman" pitchFamily="18" charset="0"/>
              </a:rPr>
              <a:t>        SVNIT, Surat”.</a:t>
            </a:r>
          </a:p>
          <a:p>
            <a:pPr>
              <a:buNone/>
            </a:pPr>
            <a:endParaRPr lang="en-US" dirty="0"/>
          </a:p>
        </p:txBody>
      </p:sp>
      <p:pic>
        <p:nvPicPr>
          <p:cNvPr id="5" name="Picture 4" descr="71720580_649922268829936_8061454156310773760_n.jpg"/>
          <p:cNvPicPr>
            <a:picLocks noChangeAspect="1"/>
          </p:cNvPicPr>
          <p:nvPr/>
        </p:nvPicPr>
        <p:blipFill>
          <a:blip r:embed="rId2"/>
          <a:stretch>
            <a:fillRect/>
          </a:stretch>
        </p:blipFill>
        <p:spPr>
          <a:xfrm>
            <a:off x="4343400" y="4114800"/>
            <a:ext cx="3124200" cy="2504558"/>
          </a:xfrm>
          <a:prstGeom prst="rect">
            <a:avLst/>
          </a:prstGeom>
        </p:spPr>
      </p:pic>
      <p:pic>
        <p:nvPicPr>
          <p:cNvPr id="6" name="Picture 5" descr="71705175_649922298829933_1041207597056655360_n.jpg"/>
          <p:cNvPicPr>
            <a:picLocks noChangeAspect="1"/>
          </p:cNvPicPr>
          <p:nvPr/>
        </p:nvPicPr>
        <p:blipFill>
          <a:blip r:embed="rId3"/>
          <a:stretch>
            <a:fillRect/>
          </a:stretch>
        </p:blipFill>
        <p:spPr>
          <a:xfrm>
            <a:off x="685800" y="4114800"/>
            <a:ext cx="3251200" cy="2438400"/>
          </a:xfrm>
          <a:prstGeom prst="rect">
            <a:avLst/>
          </a:prstGeom>
        </p:spPr>
      </p:pic>
      <p:pic>
        <p:nvPicPr>
          <p:cNvPr id="7" name="Picture 6" descr="75336285_683122412176588_8971421249452376064_o.jpg"/>
          <p:cNvPicPr>
            <a:picLocks noChangeAspect="1"/>
          </p:cNvPicPr>
          <p:nvPr/>
        </p:nvPicPr>
        <p:blipFill>
          <a:blip r:embed="rId4"/>
          <a:stretch>
            <a:fillRect/>
          </a:stretch>
        </p:blipFill>
        <p:spPr>
          <a:xfrm>
            <a:off x="762000" y="1447800"/>
            <a:ext cx="3149600" cy="2362200"/>
          </a:xfrm>
          <a:prstGeom prst="rect">
            <a:avLst/>
          </a:prstGeom>
        </p:spPr>
      </p:pic>
      <p:pic>
        <p:nvPicPr>
          <p:cNvPr id="9" name="Picture 8" descr="20191116_120623.jpg"/>
          <p:cNvPicPr>
            <a:picLocks noChangeAspect="1"/>
          </p:cNvPicPr>
          <p:nvPr/>
        </p:nvPicPr>
        <p:blipFill>
          <a:blip r:embed="rId5" cstate="print"/>
          <a:stretch>
            <a:fillRect/>
          </a:stretch>
        </p:blipFill>
        <p:spPr>
          <a:xfrm>
            <a:off x="4343400" y="1447800"/>
            <a:ext cx="3149600" cy="2362200"/>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848600" cy="6169152"/>
          </a:xfrm>
        </p:spPr>
        <p:txBody>
          <a:bodyPr/>
          <a:lstStyle/>
          <a:p>
            <a:pPr algn="just">
              <a:buNone/>
            </a:pPr>
            <a:r>
              <a:rPr lang="en-US" sz="1800" dirty="0" smtClean="0">
                <a:solidFill>
                  <a:srgbClr val="002060"/>
                </a:solidFill>
                <a:latin typeface="Times New Roman" pitchFamily="18" charset="0"/>
                <a:cs typeface="Times New Roman" pitchFamily="18" charset="0"/>
              </a:rPr>
              <a:t>13. </a:t>
            </a:r>
            <a:r>
              <a:rPr lang="en-IN" sz="1600" dirty="0" smtClean="0">
                <a:solidFill>
                  <a:srgbClr val="002060"/>
                </a:solidFill>
                <a:latin typeface="Times New Roman" pitchFamily="18" charset="0"/>
                <a:cs typeface="Times New Roman" pitchFamily="18" charset="0"/>
              </a:rPr>
              <a:t>Organized the “Student Development Workshop” for </a:t>
            </a:r>
            <a:r>
              <a:rPr lang="en-IN" sz="1600" dirty="0" err="1" smtClean="0">
                <a:solidFill>
                  <a:srgbClr val="002060"/>
                </a:solidFill>
                <a:latin typeface="Times New Roman" pitchFamily="18" charset="0"/>
                <a:cs typeface="Times New Roman" pitchFamily="18" charset="0"/>
              </a:rPr>
              <a:t>Jilla</a:t>
            </a:r>
            <a:r>
              <a:rPr lang="en-IN" sz="1600" dirty="0" smtClean="0">
                <a:solidFill>
                  <a:srgbClr val="002060"/>
                </a:solidFill>
                <a:latin typeface="Times New Roman" pitchFamily="18" charset="0"/>
                <a:cs typeface="Times New Roman" pitchFamily="18" charset="0"/>
              </a:rPr>
              <a:t> </a:t>
            </a:r>
            <a:r>
              <a:rPr lang="en-IN" sz="1600" dirty="0" err="1" smtClean="0">
                <a:solidFill>
                  <a:srgbClr val="002060"/>
                </a:solidFill>
                <a:latin typeface="Times New Roman" pitchFamily="18" charset="0"/>
                <a:cs typeface="Times New Roman" pitchFamily="18" charset="0"/>
              </a:rPr>
              <a:t>Panchayat</a:t>
            </a:r>
            <a:r>
              <a:rPr lang="en-IN" sz="1600" dirty="0" smtClean="0">
                <a:solidFill>
                  <a:srgbClr val="002060"/>
                </a:solidFill>
                <a:latin typeface="Times New Roman" pitchFamily="18" charset="0"/>
                <a:cs typeface="Times New Roman" pitchFamily="18" charset="0"/>
              </a:rPr>
              <a:t> Primary School of </a:t>
            </a:r>
            <a:r>
              <a:rPr lang="en-IN" sz="1600" dirty="0" err="1" smtClean="0">
                <a:solidFill>
                  <a:srgbClr val="002060"/>
                </a:solidFill>
                <a:latin typeface="Times New Roman" pitchFamily="18" charset="0"/>
                <a:cs typeface="Times New Roman" pitchFamily="18" charset="0"/>
              </a:rPr>
              <a:t>Rajagari</a:t>
            </a:r>
            <a:r>
              <a:rPr lang="en-IN" sz="1600" dirty="0" smtClean="0">
                <a:solidFill>
                  <a:srgbClr val="002060"/>
                </a:solidFill>
                <a:latin typeface="Times New Roman" pitchFamily="18" charset="0"/>
                <a:cs typeface="Times New Roman" pitchFamily="18" charset="0"/>
              </a:rPr>
              <a:t>, </a:t>
            </a:r>
            <a:r>
              <a:rPr lang="en-IN" sz="1600" dirty="0" err="1" smtClean="0">
                <a:solidFill>
                  <a:srgbClr val="002060"/>
                </a:solidFill>
                <a:latin typeface="Times New Roman" pitchFamily="18" charset="0"/>
                <a:cs typeface="Times New Roman" pitchFamily="18" charset="0"/>
              </a:rPr>
              <a:t>Rajagari</a:t>
            </a:r>
            <a:r>
              <a:rPr lang="en-IN" sz="1600" dirty="0" smtClean="0">
                <a:solidFill>
                  <a:srgbClr val="002060"/>
                </a:solidFill>
                <a:latin typeface="Times New Roman" pitchFamily="18" charset="0"/>
                <a:cs typeface="Times New Roman" pitchFamily="18" charset="0"/>
              </a:rPr>
              <a:t> Village.</a:t>
            </a:r>
            <a:r>
              <a:rPr lang="en-US" sz="1600" dirty="0" smtClean="0">
                <a:solidFill>
                  <a:srgbClr val="002060"/>
                </a:solidFill>
                <a:latin typeface="Times New Roman" pitchFamily="18" charset="0"/>
                <a:cs typeface="Times New Roman" pitchFamily="18" charset="0"/>
              </a:rPr>
              <a:t>”</a:t>
            </a:r>
          </a:p>
          <a:p>
            <a:pPr>
              <a:buNone/>
            </a:pPr>
            <a:endParaRPr lang="en-US" dirty="0"/>
          </a:p>
        </p:txBody>
      </p:sp>
      <p:pic>
        <p:nvPicPr>
          <p:cNvPr id="8" name="Picture 7" descr="79420276_710999456055550_5535894269639786496_n.jpg"/>
          <p:cNvPicPr>
            <a:picLocks noChangeAspect="1"/>
          </p:cNvPicPr>
          <p:nvPr/>
        </p:nvPicPr>
        <p:blipFill>
          <a:blip r:embed="rId2"/>
          <a:stretch>
            <a:fillRect/>
          </a:stretch>
        </p:blipFill>
        <p:spPr>
          <a:xfrm>
            <a:off x="381000" y="1752600"/>
            <a:ext cx="3581400" cy="2895600"/>
          </a:xfrm>
          <a:prstGeom prst="rect">
            <a:avLst/>
          </a:prstGeom>
        </p:spPr>
      </p:pic>
      <p:pic>
        <p:nvPicPr>
          <p:cNvPr id="10" name="Picture 9" descr="80233740_710999212722241_7580458982125338624_n.jpg"/>
          <p:cNvPicPr>
            <a:picLocks noChangeAspect="1"/>
          </p:cNvPicPr>
          <p:nvPr/>
        </p:nvPicPr>
        <p:blipFill>
          <a:blip r:embed="rId3"/>
          <a:stretch>
            <a:fillRect/>
          </a:stretch>
        </p:blipFill>
        <p:spPr>
          <a:xfrm>
            <a:off x="4191000" y="1752600"/>
            <a:ext cx="3860800" cy="2895600"/>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848600" cy="6169152"/>
          </a:xfrm>
        </p:spPr>
        <p:txBody>
          <a:bodyPr/>
          <a:lstStyle/>
          <a:p>
            <a:pPr algn="just">
              <a:buNone/>
            </a:pPr>
            <a:r>
              <a:rPr lang="en-US" sz="1800" dirty="0" smtClean="0">
                <a:solidFill>
                  <a:srgbClr val="002060"/>
                </a:solidFill>
                <a:latin typeface="Times New Roman" pitchFamily="18" charset="0"/>
                <a:cs typeface="Times New Roman" pitchFamily="18" charset="0"/>
              </a:rPr>
              <a:t>14.  </a:t>
            </a:r>
            <a:r>
              <a:rPr lang="en-US" sz="1600" dirty="0" smtClean="0">
                <a:solidFill>
                  <a:srgbClr val="002060"/>
                </a:solidFill>
                <a:latin typeface="Times New Roman" pitchFamily="18" charset="0"/>
                <a:cs typeface="Times New Roman" pitchFamily="18" charset="0"/>
              </a:rPr>
              <a:t>Organized a </a:t>
            </a:r>
            <a:r>
              <a:rPr lang="en-IN" sz="1600" dirty="0" smtClean="0">
                <a:solidFill>
                  <a:srgbClr val="002060"/>
                </a:solidFill>
                <a:latin typeface="Times New Roman" pitchFamily="18" charset="0"/>
                <a:cs typeface="Times New Roman" pitchFamily="18" charset="0"/>
              </a:rPr>
              <a:t>“Farmer Welfare Workshop” at </a:t>
            </a:r>
            <a:r>
              <a:rPr lang="en-IN" sz="1600" dirty="0" err="1" smtClean="0">
                <a:solidFill>
                  <a:srgbClr val="002060"/>
                </a:solidFill>
                <a:latin typeface="Times New Roman" pitchFamily="18" charset="0"/>
                <a:cs typeface="Times New Roman" pitchFamily="18" charset="0"/>
              </a:rPr>
              <a:t>Bhatali</a:t>
            </a:r>
            <a:r>
              <a:rPr lang="en-IN" sz="1600" dirty="0" smtClean="0">
                <a:solidFill>
                  <a:srgbClr val="002060"/>
                </a:solidFill>
                <a:latin typeface="Times New Roman" pitchFamily="18" charset="0"/>
                <a:cs typeface="Times New Roman" pitchFamily="18" charset="0"/>
              </a:rPr>
              <a:t> Village for disease &amp; pest solution of various crops of villages</a:t>
            </a:r>
            <a:endParaRPr lang="en-US" sz="1600" dirty="0" smtClean="0">
              <a:solidFill>
                <a:srgbClr val="002060"/>
              </a:solidFill>
              <a:latin typeface="Times New Roman" pitchFamily="18" charset="0"/>
              <a:cs typeface="Times New Roman" pitchFamily="18" charset="0"/>
            </a:endParaRPr>
          </a:p>
          <a:p>
            <a:pPr>
              <a:buNone/>
            </a:pPr>
            <a:endParaRPr lang="en-US" dirty="0"/>
          </a:p>
        </p:txBody>
      </p:sp>
      <p:pic>
        <p:nvPicPr>
          <p:cNvPr id="5" name="Picture 4" descr="79868437_711174389371390_3861129685903605760_n.jpg"/>
          <p:cNvPicPr>
            <a:picLocks noChangeAspect="1"/>
          </p:cNvPicPr>
          <p:nvPr/>
        </p:nvPicPr>
        <p:blipFill>
          <a:blip r:embed="rId2"/>
          <a:stretch>
            <a:fillRect/>
          </a:stretch>
        </p:blipFill>
        <p:spPr>
          <a:xfrm>
            <a:off x="533400" y="914400"/>
            <a:ext cx="3429000" cy="2571750"/>
          </a:xfrm>
          <a:prstGeom prst="rect">
            <a:avLst/>
          </a:prstGeom>
        </p:spPr>
      </p:pic>
      <p:pic>
        <p:nvPicPr>
          <p:cNvPr id="7" name="Picture 6" descr="79669875_711174356038060_4855019207353434112_n.jpg"/>
          <p:cNvPicPr>
            <a:picLocks noChangeAspect="1"/>
          </p:cNvPicPr>
          <p:nvPr/>
        </p:nvPicPr>
        <p:blipFill>
          <a:blip r:embed="rId3"/>
          <a:stretch>
            <a:fillRect/>
          </a:stretch>
        </p:blipFill>
        <p:spPr>
          <a:xfrm>
            <a:off x="4343400" y="914400"/>
            <a:ext cx="3429000" cy="2571750"/>
          </a:xfrm>
          <a:prstGeom prst="rect">
            <a:avLst/>
          </a:prstGeom>
        </p:spPr>
      </p:pic>
      <p:pic>
        <p:nvPicPr>
          <p:cNvPr id="9" name="Picture 8" descr="79729041_711174469371382_7232515164556230656_n.jpg"/>
          <p:cNvPicPr/>
          <p:nvPr/>
        </p:nvPicPr>
        <p:blipFill>
          <a:blip r:embed="rId4"/>
          <a:stretch>
            <a:fillRect/>
          </a:stretch>
        </p:blipFill>
        <p:spPr>
          <a:xfrm>
            <a:off x="609600" y="3581400"/>
            <a:ext cx="3352800" cy="2743200"/>
          </a:xfrm>
          <a:prstGeom prst="rect">
            <a:avLst/>
          </a:prstGeom>
        </p:spPr>
      </p:pic>
      <p:pic>
        <p:nvPicPr>
          <p:cNvPr id="11" name="Picture 10" descr="80553716_711174512704711_5906241083301429248_n.jpg"/>
          <p:cNvPicPr>
            <a:picLocks noChangeAspect="1"/>
          </p:cNvPicPr>
          <p:nvPr/>
        </p:nvPicPr>
        <p:blipFill>
          <a:blip r:embed="rId5"/>
          <a:stretch>
            <a:fillRect/>
          </a:stretch>
        </p:blipFill>
        <p:spPr>
          <a:xfrm>
            <a:off x="4343400" y="3733800"/>
            <a:ext cx="3429000" cy="2571750"/>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JPG"/>
          <p:cNvPicPr>
            <a:picLocks noGrp="1" noChangeAspect="1"/>
          </p:cNvPicPr>
          <p:nvPr>
            <p:ph sz="quarter" idx="1"/>
          </p:nvPr>
        </p:nvPicPr>
        <p:blipFill>
          <a:blip r:embed="rId2"/>
          <a:stretch>
            <a:fillRect/>
          </a:stretch>
        </p:blipFill>
        <p:spPr>
          <a:xfrm>
            <a:off x="609600" y="762000"/>
            <a:ext cx="7669344" cy="4645994"/>
          </a:xfrm>
        </p:spPr>
      </p:pic>
      <p:sp>
        <p:nvSpPr>
          <p:cNvPr id="5" name="TextBox 4"/>
          <p:cNvSpPr txBox="1"/>
          <p:nvPr/>
        </p:nvSpPr>
        <p:spPr>
          <a:xfrm>
            <a:off x="1295400" y="5562600"/>
            <a:ext cx="6172200" cy="584775"/>
          </a:xfrm>
          <a:prstGeom prst="rect">
            <a:avLst/>
          </a:prstGeom>
          <a:noFill/>
        </p:spPr>
        <p:txBody>
          <a:bodyPr wrap="square" rtlCol="0">
            <a:spAutoFit/>
          </a:bodyPr>
          <a:lstStyle/>
          <a:p>
            <a:r>
              <a:rPr lang="en-US" sz="1600" dirty="0" smtClean="0">
                <a:solidFill>
                  <a:srgbClr val="002060"/>
                </a:solidFill>
              </a:rPr>
              <a:t>Source: Unnat Bharat Abhiyan Website</a:t>
            </a:r>
          </a:p>
          <a:p>
            <a:r>
              <a:rPr lang="en-US" sz="1600" dirty="0" err="1" smtClean="0">
                <a:solidFill>
                  <a:srgbClr val="002060"/>
                </a:solidFill>
              </a:rPr>
              <a:t>Link:</a:t>
            </a:r>
            <a:r>
              <a:rPr lang="en-US" sz="1600" dirty="0" err="1" smtClean="0">
                <a:hlinkClick r:id="rId3"/>
              </a:rPr>
              <a:t>http</a:t>
            </a:r>
            <a:r>
              <a:rPr lang="en-US" sz="1600" dirty="0" smtClean="0">
                <a:hlinkClick r:id="rId3"/>
              </a:rPr>
              <a:t>://</a:t>
            </a:r>
            <a:r>
              <a:rPr lang="en-US" sz="1600" dirty="0" err="1" smtClean="0">
                <a:hlinkClick r:id="rId3"/>
              </a:rPr>
              <a:t>unnatbharatabhiyan.gov.in</a:t>
            </a:r>
            <a:r>
              <a:rPr lang="en-US" sz="1600" dirty="0" smtClean="0">
                <a:hlinkClick r:id="rId3"/>
              </a:rPr>
              <a:t>/documents</a:t>
            </a:r>
            <a:endParaRPr lang="en-US" sz="1600" dirty="0"/>
          </a:p>
        </p:txBody>
      </p:sp>
      <p:sp>
        <p:nvSpPr>
          <p:cNvPr id="6" name="TextBox 5"/>
          <p:cNvSpPr txBox="1"/>
          <p:nvPr/>
        </p:nvSpPr>
        <p:spPr>
          <a:xfrm>
            <a:off x="914400" y="228600"/>
            <a:ext cx="7010400" cy="381000"/>
          </a:xfrm>
          <a:prstGeom prst="rect">
            <a:avLst/>
          </a:prstGeom>
          <a:noFill/>
        </p:spPr>
        <p:txBody>
          <a:bodyPr wrap="square" rtlCol="0">
            <a:spAutoFit/>
          </a:bodyPr>
          <a:lstStyle/>
          <a:p>
            <a:pPr algn="ctr"/>
            <a:r>
              <a:rPr lang="en-US" dirty="0" smtClean="0">
                <a:solidFill>
                  <a:srgbClr val="002060"/>
                </a:solidFill>
                <a:latin typeface="Times New Roman" pitchFamily="18" charset="0"/>
                <a:cs typeface="Times New Roman" pitchFamily="18" charset="0"/>
              </a:rPr>
              <a:t>UBA activities by various Participating Institutes</a:t>
            </a:r>
            <a:endParaRPr lang="en-US"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a:bodyPr>
          <a:lstStyle/>
          <a:p>
            <a:pPr algn="ctr"/>
            <a:r>
              <a:rPr lang="en-US" sz="2000" b="1" dirty="0" smtClean="0">
                <a:solidFill>
                  <a:srgbClr val="002060"/>
                </a:solidFill>
              </a:rPr>
              <a:t>Contact Information</a:t>
            </a:r>
            <a:endParaRPr lang="en-US" sz="2000" b="1" dirty="0">
              <a:solidFill>
                <a:srgbClr val="002060"/>
              </a:solidFill>
            </a:endParaRPr>
          </a:p>
        </p:txBody>
      </p:sp>
      <p:sp>
        <p:nvSpPr>
          <p:cNvPr id="3" name="Content Placeholder 2"/>
          <p:cNvSpPr>
            <a:spLocks noGrp="1"/>
          </p:cNvSpPr>
          <p:nvPr>
            <p:ph sz="quarter" idx="1"/>
          </p:nvPr>
        </p:nvSpPr>
        <p:spPr>
          <a:xfrm>
            <a:off x="381000" y="990600"/>
            <a:ext cx="7543800" cy="5486400"/>
          </a:xfrm>
        </p:spPr>
        <p:txBody>
          <a:bodyPr>
            <a:normAutofit fontScale="25000" lnSpcReduction="20000"/>
          </a:bodyPr>
          <a:lstStyle/>
          <a:p>
            <a:pPr marL="457200" indent="-457200" algn="ctr">
              <a:buNone/>
            </a:pPr>
            <a:r>
              <a:rPr lang="en-US" sz="6400" b="1" dirty="0" smtClean="0">
                <a:solidFill>
                  <a:schemeClr val="accent1">
                    <a:lumMod val="75000"/>
                  </a:schemeClr>
                </a:solidFill>
                <a:latin typeface="Times New Roman" pitchFamily="18" charset="0"/>
                <a:cs typeface="Times New Roman" pitchFamily="18" charset="0"/>
              </a:rPr>
              <a:t>UNNAT BHARAT ABHIYAN</a:t>
            </a:r>
          </a:p>
          <a:p>
            <a:pPr marL="457200" indent="-457200" algn="ctr">
              <a:buNone/>
            </a:pPr>
            <a:endParaRPr lang="en-US" sz="4500" b="1" dirty="0" smtClean="0">
              <a:solidFill>
                <a:schemeClr val="accent1">
                  <a:lumMod val="75000"/>
                </a:schemeClr>
              </a:solidFill>
              <a:latin typeface="Times New Roman" pitchFamily="18" charset="0"/>
              <a:cs typeface="Times New Roman" pitchFamily="18" charset="0"/>
            </a:endParaRPr>
          </a:p>
          <a:p>
            <a:pPr marL="457200" indent="-457200" algn="ctr">
              <a:buNone/>
            </a:pPr>
            <a:r>
              <a:rPr lang="en-US" sz="4800" dirty="0" smtClean="0">
                <a:solidFill>
                  <a:srgbClr val="002060"/>
                </a:solidFill>
              </a:rPr>
              <a:t>Website: </a:t>
            </a:r>
            <a:r>
              <a:rPr lang="en-US" sz="4800" dirty="0" smtClean="0">
                <a:hlinkClick r:id="rId2"/>
              </a:rPr>
              <a:t>http://unnatbharatabhiyan.gov.in/</a:t>
            </a:r>
            <a:endParaRPr lang="en-US" sz="4800" dirty="0" smtClean="0">
              <a:solidFill>
                <a:schemeClr val="accent1">
                  <a:lumMod val="75000"/>
                </a:schemeClr>
              </a:solidFill>
            </a:endParaRPr>
          </a:p>
          <a:p>
            <a:pPr marL="457200" indent="-457200" algn="ctr">
              <a:buNone/>
            </a:pPr>
            <a:r>
              <a:rPr lang="en-US" sz="4800" dirty="0" smtClean="0">
                <a:solidFill>
                  <a:srgbClr val="002060"/>
                </a:solidFill>
              </a:rPr>
              <a:t>Email address: </a:t>
            </a:r>
            <a:r>
              <a:rPr lang="en-US" sz="4800" dirty="0" smtClean="0">
                <a:solidFill>
                  <a:schemeClr val="accent1">
                    <a:lumMod val="75000"/>
                  </a:schemeClr>
                </a:solidFill>
              </a:rPr>
              <a:t>unnatbharatabhiyaniitd@gmail.com</a:t>
            </a:r>
          </a:p>
          <a:p>
            <a:pPr marL="457200" indent="-457200" algn="ctr">
              <a:buNone/>
            </a:pPr>
            <a:r>
              <a:rPr lang="en-US" sz="4800" dirty="0" smtClean="0">
                <a:solidFill>
                  <a:srgbClr val="002060"/>
                </a:solidFill>
              </a:rPr>
              <a:t>Prof. </a:t>
            </a:r>
            <a:r>
              <a:rPr lang="en-US" sz="4800" dirty="0" err="1" smtClean="0">
                <a:solidFill>
                  <a:srgbClr val="002060"/>
                </a:solidFill>
              </a:rPr>
              <a:t>Virendra</a:t>
            </a:r>
            <a:r>
              <a:rPr lang="en-US" sz="4800" dirty="0" smtClean="0">
                <a:solidFill>
                  <a:srgbClr val="002060"/>
                </a:solidFill>
              </a:rPr>
              <a:t> Kr. Vijay</a:t>
            </a:r>
          </a:p>
          <a:p>
            <a:pPr marL="457200" indent="-457200" algn="ctr">
              <a:buNone/>
            </a:pPr>
            <a:r>
              <a:rPr lang="en-US" sz="4800" dirty="0" smtClean="0">
                <a:solidFill>
                  <a:srgbClr val="002060"/>
                </a:solidFill>
              </a:rPr>
              <a:t>National Coordinator,</a:t>
            </a:r>
          </a:p>
          <a:p>
            <a:pPr marL="457200" indent="-457200" algn="ctr">
              <a:buNone/>
            </a:pPr>
            <a:r>
              <a:rPr lang="en-US" sz="4800" dirty="0" err="1" smtClean="0">
                <a:solidFill>
                  <a:srgbClr val="002060"/>
                </a:solidFill>
              </a:rPr>
              <a:t>Unnat</a:t>
            </a:r>
            <a:r>
              <a:rPr lang="en-US" sz="4800" dirty="0" smtClean="0">
                <a:solidFill>
                  <a:srgbClr val="002060"/>
                </a:solidFill>
              </a:rPr>
              <a:t> Bharat </a:t>
            </a:r>
            <a:r>
              <a:rPr lang="en-US" sz="4800" dirty="0" err="1" smtClean="0">
                <a:solidFill>
                  <a:srgbClr val="002060"/>
                </a:solidFill>
              </a:rPr>
              <a:t>Abhiyan</a:t>
            </a:r>
            <a:endParaRPr lang="en-US" sz="4800" dirty="0" smtClean="0">
              <a:solidFill>
                <a:srgbClr val="002060"/>
              </a:solidFill>
            </a:endParaRPr>
          </a:p>
          <a:p>
            <a:pPr marL="457200" indent="-457200" algn="ctr">
              <a:buNone/>
            </a:pPr>
            <a:r>
              <a:rPr lang="en-US" sz="4800" dirty="0" smtClean="0">
                <a:solidFill>
                  <a:srgbClr val="002060"/>
                </a:solidFill>
              </a:rPr>
              <a:t>Room No. 376, Block-III,CRDT, Indian Institute of Technology Delhi,</a:t>
            </a:r>
          </a:p>
          <a:p>
            <a:pPr marL="457200" indent="-457200" algn="ctr">
              <a:buNone/>
            </a:pPr>
            <a:r>
              <a:rPr lang="en-US" sz="4800" dirty="0" err="1" smtClean="0">
                <a:solidFill>
                  <a:srgbClr val="002060"/>
                </a:solidFill>
              </a:rPr>
              <a:t>Hauz</a:t>
            </a:r>
            <a:r>
              <a:rPr lang="en-US" sz="4800" dirty="0" smtClean="0">
                <a:solidFill>
                  <a:srgbClr val="002060"/>
                </a:solidFill>
              </a:rPr>
              <a:t> </a:t>
            </a:r>
            <a:r>
              <a:rPr lang="en-US" sz="4800" dirty="0" err="1" smtClean="0">
                <a:solidFill>
                  <a:srgbClr val="002060"/>
                </a:solidFill>
              </a:rPr>
              <a:t>Khas</a:t>
            </a:r>
            <a:r>
              <a:rPr lang="en-US" sz="4800" dirty="0" smtClean="0">
                <a:solidFill>
                  <a:srgbClr val="002060"/>
                </a:solidFill>
              </a:rPr>
              <a:t>, New Delhi-110016</a:t>
            </a:r>
          </a:p>
          <a:p>
            <a:pPr marL="457200" indent="-457200" algn="ctr">
              <a:buNone/>
            </a:pPr>
            <a:endParaRPr lang="en-US" sz="4300" dirty="0" smtClean="0">
              <a:solidFill>
                <a:srgbClr val="002060"/>
              </a:solidFill>
            </a:endParaRPr>
          </a:p>
          <a:p>
            <a:pPr marL="457200" indent="-457200" algn="ctr">
              <a:buNone/>
            </a:pPr>
            <a:endParaRPr lang="en-US" sz="6200" dirty="0" smtClean="0">
              <a:solidFill>
                <a:schemeClr val="accent1">
                  <a:lumMod val="75000"/>
                </a:schemeClr>
              </a:solidFill>
            </a:endParaRPr>
          </a:p>
          <a:p>
            <a:pPr marL="457200" indent="-457200" algn="ctr">
              <a:buNone/>
            </a:pPr>
            <a:r>
              <a:rPr lang="en-US" sz="6200" b="1" dirty="0" smtClean="0">
                <a:solidFill>
                  <a:schemeClr val="accent1">
                    <a:lumMod val="75000"/>
                  </a:schemeClr>
                </a:solidFill>
              </a:rPr>
              <a:t>Regional Coordinating Institute SVNIT </a:t>
            </a:r>
            <a:r>
              <a:rPr lang="en-US" sz="6200" b="1" dirty="0" err="1" smtClean="0">
                <a:solidFill>
                  <a:schemeClr val="accent1">
                    <a:lumMod val="75000"/>
                  </a:schemeClr>
                </a:solidFill>
              </a:rPr>
              <a:t>Surat</a:t>
            </a:r>
            <a:endParaRPr lang="en-US" sz="6200" b="1" dirty="0" smtClean="0">
              <a:solidFill>
                <a:schemeClr val="accent1">
                  <a:lumMod val="75000"/>
                </a:schemeClr>
              </a:solidFill>
            </a:endParaRPr>
          </a:p>
          <a:p>
            <a:pPr marL="457200" indent="-457200" algn="ctr">
              <a:buNone/>
            </a:pPr>
            <a:endParaRPr lang="en-US" sz="6200" dirty="0" smtClean="0">
              <a:solidFill>
                <a:schemeClr val="accent1">
                  <a:lumMod val="75000"/>
                </a:schemeClr>
              </a:solidFill>
            </a:endParaRPr>
          </a:p>
          <a:p>
            <a:pPr marL="457200" indent="-457200" algn="ctr">
              <a:buNone/>
            </a:pPr>
            <a:endParaRPr lang="en-US" sz="2000" dirty="0" smtClean="0">
              <a:solidFill>
                <a:schemeClr val="accent1">
                  <a:lumMod val="75000"/>
                </a:schemeClr>
              </a:solidFill>
            </a:endParaRPr>
          </a:p>
          <a:p>
            <a:pPr algn="ctr">
              <a:buNone/>
            </a:pPr>
            <a:r>
              <a:rPr lang="en-IN" sz="5600" b="1" dirty="0" smtClean="0">
                <a:solidFill>
                  <a:srgbClr val="002060"/>
                </a:solidFill>
                <a:latin typeface="Times New Roman" pitchFamily="18" charset="0"/>
                <a:cs typeface="Times New Roman" pitchFamily="18" charset="0"/>
              </a:rPr>
              <a:t>Dr. K. D. </a:t>
            </a:r>
            <a:r>
              <a:rPr lang="en-IN" sz="5600" b="1" dirty="0" err="1" smtClean="0">
                <a:solidFill>
                  <a:srgbClr val="002060"/>
                </a:solidFill>
                <a:latin typeface="Times New Roman" pitchFamily="18" charset="0"/>
                <a:cs typeface="Times New Roman" pitchFamily="18" charset="0"/>
              </a:rPr>
              <a:t>Yadav</a:t>
            </a:r>
            <a:r>
              <a:rPr lang="en-US" sz="5600" dirty="0" smtClean="0"/>
              <a:t>      </a:t>
            </a:r>
            <a:r>
              <a:rPr lang="en-IN" sz="5600" b="1" dirty="0" smtClean="0">
                <a:solidFill>
                  <a:srgbClr val="002060"/>
                </a:solidFill>
                <a:latin typeface="Times New Roman" pitchFamily="18" charset="0"/>
                <a:cs typeface="Times New Roman" pitchFamily="18" charset="0"/>
              </a:rPr>
              <a:t>                           Dr. Manish K. </a:t>
            </a:r>
            <a:r>
              <a:rPr lang="en-IN" sz="5600" b="1" dirty="0" err="1" smtClean="0">
                <a:solidFill>
                  <a:srgbClr val="002060"/>
                </a:solidFill>
                <a:latin typeface="Times New Roman" pitchFamily="18" charset="0"/>
                <a:cs typeface="Times New Roman" pitchFamily="18" charset="0"/>
              </a:rPr>
              <a:t>Rathod</a:t>
            </a:r>
            <a:r>
              <a:rPr lang="en-IN" sz="5600" b="1" dirty="0" smtClean="0">
                <a:solidFill>
                  <a:srgbClr val="002060"/>
                </a:solidFill>
                <a:latin typeface="Times New Roman" pitchFamily="18" charset="0"/>
                <a:cs typeface="Times New Roman" pitchFamily="18" charset="0"/>
              </a:rPr>
              <a:t>                        </a:t>
            </a:r>
            <a:r>
              <a:rPr lang="en-IN" sz="5600" b="1" dirty="0" err="1" smtClean="0">
                <a:solidFill>
                  <a:srgbClr val="002060"/>
                </a:solidFill>
                <a:latin typeface="Times New Roman" pitchFamily="18" charset="0"/>
                <a:cs typeface="Times New Roman" pitchFamily="18" charset="0"/>
              </a:rPr>
              <a:t>Er</a:t>
            </a:r>
            <a:r>
              <a:rPr lang="en-IN" sz="5600" b="1" dirty="0" smtClean="0">
                <a:solidFill>
                  <a:srgbClr val="002060"/>
                </a:solidFill>
                <a:latin typeface="Times New Roman" pitchFamily="18" charset="0"/>
                <a:cs typeface="Times New Roman" pitchFamily="18" charset="0"/>
              </a:rPr>
              <a:t>. </a:t>
            </a:r>
            <a:r>
              <a:rPr lang="en-IN" sz="5600" b="1" dirty="0" err="1" smtClean="0">
                <a:solidFill>
                  <a:srgbClr val="002060"/>
                </a:solidFill>
                <a:latin typeface="Times New Roman" pitchFamily="18" charset="0"/>
                <a:cs typeface="Times New Roman" pitchFamily="18" charset="0"/>
              </a:rPr>
              <a:t>Jaydip</a:t>
            </a:r>
            <a:r>
              <a:rPr lang="en-IN" sz="5600" b="1" dirty="0" smtClean="0">
                <a:solidFill>
                  <a:srgbClr val="002060"/>
                </a:solidFill>
                <a:latin typeface="Times New Roman" pitchFamily="18" charset="0"/>
                <a:cs typeface="Times New Roman" pitchFamily="18" charset="0"/>
              </a:rPr>
              <a:t> N. </a:t>
            </a:r>
            <a:r>
              <a:rPr lang="en-IN" sz="5600" b="1" dirty="0" err="1" smtClean="0">
                <a:solidFill>
                  <a:srgbClr val="002060"/>
                </a:solidFill>
                <a:latin typeface="Times New Roman" pitchFamily="18" charset="0"/>
                <a:cs typeface="Times New Roman" pitchFamily="18" charset="0"/>
              </a:rPr>
              <a:t>Vora</a:t>
            </a:r>
            <a:endParaRPr lang="en-US" sz="5600" b="1" dirty="0" smtClean="0">
              <a:solidFill>
                <a:srgbClr val="002060"/>
              </a:solidFill>
              <a:latin typeface="Times New Roman" pitchFamily="18" charset="0"/>
              <a:cs typeface="Times New Roman" pitchFamily="18" charset="0"/>
            </a:endParaRPr>
          </a:p>
          <a:p>
            <a:pPr>
              <a:buNone/>
            </a:pPr>
            <a:r>
              <a:rPr lang="en-IN" sz="5600" b="1" dirty="0" smtClean="0">
                <a:solidFill>
                  <a:srgbClr val="002060"/>
                </a:solidFill>
                <a:latin typeface="Times New Roman" pitchFamily="18" charset="0"/>
                <a:cs typeface="Times New Roman" pitchFamily="18" charset="0"/>
              </a:rPr>
              <a:t>      UBA Regional Coordinator              UBA Regional Co-coordinator          UBA Manager</a:t>
            </a:r>
          </a:p>
          <a:p>
            <a:pPr>
              <a:buNone/>
            </a:pPr>
            <a:r>
              <a:rPr lang="en-IN" sz="5600" dirty="0" smtClean="0">
                <a:solidFill>
                  <a:srgbClr val="002060"/>
                </a:solidFill>
                <a:latin typeface="Times New Roman" pitchFamily="18" charset="0"/>
                <a:cs typeface="Times New Roman" pitchFamily="18" charset="0"/>
              </a:rPr>
              <a:t>      ✆: +91 94283 98266                          ✆: +91 99040 03856                           ✆: +91 75674 24651</a:t>
            </a:r>
          </a:p>
          <a:p>
            <a:pPr>
              <a:buNone/>
            </a:pPr>
            <a:endParaRPr lang="en-IN" sz="5600" dirty="0" smtClean="0">
              <a:solidFill>
                <a:srgbClr val="002060"/>
              </a:solidFill>
              <a:latin typeface="Times New Roman" pitchFamily="18" charset="0"/>
              <a:cs typeface="Times New Roman" pitchFamily="18" charset="0"/>
            </a:endParaRPr>
          </a:p>
          <a:p>
            <a:pPr>
              <a:buNone/>
            </a:pPr>
            <a:r>
              <a:rPr lang="en-IN" sz="5600" dirty="0" smtClean="0">
                <a:solidFill>
                  <a:srgbClr val="002060"/>
                </a:solidFill>
                <a:latin typeface="Times New Roman" pitchFamily="18" charset="0"/>
                <a:cs typeface="Times New Roman" pitchFamily="18" charset="0"/>
              </a:rPr>
              <a:t>       Email Address: </a:t>
            </a:r>
            <a:r>
              <a:rPr lang="en-IN" sz="5600" dirty="0" smtClean="0">
                <a:solidFill>
                  <a:srgbClr val="002060"/>
                </a:solidFill>
                <a:latin typeface="Times New Roman" pitchFamily="18" charset="0"/>
                <a:cs typeface="Times New Roman" pitchFamily="18" charset="0"/>
                <a:hlinkClick r:id="rId3"/>
              </a:rPr>
              <a:t>rciuba@svnit.ac.in</a:t>
            </a:r>
            <a:endParaRPr lang="en-IN" sz="5600" dirty="0" smtClean="0">
              <a:solidFill>
                <a:srgbClr val="002060"/>
              </a:solidFill>
              <a:latin typeface="Times New Roman" pitchFamily="18" charset="0"/>
              <a:cs typeface="Times New Roman" pitchFamily="18" charset="0"/>
            </a:endParaRPr>
          </a:p>
          <a:p>
            <a:pPr>
              <a:buNone/>
            </a:pPr>
            <a:r>
              <a:rPr lang="en-IN" sz="5600" dirty="0" smtClean="0">
                <a:solidFill>
                  <a:srgbClr val="002060"/>
                </a:solidFill>
                <a:latin typeface="Times New Roman" pitchFamily="18" charset="0"/>
                <a:cs typeface="Times New Roman" pitchFamily="18" charset="0"/>
              </a:rPr>
              <a:t>       Website: </a:t>
            </a:r>
            <a:r>
              <a:rPr lang="en-US" sz="5600" dirty="0" smtClean="0">
                <a:hlinkClick r:id="rId4"/>
              </a:rPr>
              <a:t>http://svnit.ac.in/Unnat_Bharat/</a:t>
            </a:r>
            <a:endParaRPr lang="en-US" sz="5600" dirty="0" smtClean="0"/>
          </a:p>
          <a:p>
            <a:pPr>
              <a:buNone/>
            </a:pPr>
            <a:r>
              <a:rPr lang="en-IN" sz="5600" dirty="0" smtClean="0">
                <a:solidFill>
                  <a:srgbClr val="002060"/>
                </a:solidFill>
                <a:latin typeface="Times New Roman" pitchFamily="18" charset="0"/>
                <a:cs typeface="Times New Roman" pitchFamily="18" charset="0"/>
              </a:rPr>
              <a:t>       Ph.: 0261 220 4303</a:t>
            </a:r>
            <a:endParaRPr lang="en-US" sz="5600" dirty="0" smtClean="0">
              <a:solidFill>
                <a:srgbClr val="002060"/>
              </a:solidFill>
              <a:latin typeface="Times New Roman" pitchFamily="18" charset="0"/>
              <a:cs typeface="Times New Roman" pitchFamily="18" charset="0"/>
            </a:endParaRPr>
          </a:p>
          <a:p>
            <a:pPr>
              <a:buNone/>
            </a:pPr>
            <a:endParaRPr lang="en-IN" sz="5600" b="1" dirty="0" smtClean="0">
              <a:solidFill>
                <a:srgbClr val="002060"/>
              </a:solidFill>
              <a:latin typeface="Times New Roman" pitchFamily="18" charset="0"/>
              <a:cs typeface="Times New Roman" pitchFamily="18" charset="0"/>
            </a:endParaRPr>
          </a:p>
          <a:p>
            <a:pPr>
              <a:buNone/>
            </a:pPr>
            <a:r>
              <a:rPr lang="en-IN" sz="5600" b="1" dirty="0" smtClean="0">
                <a:solidFill>
                  <a:srgbClr val="002060"/>
                </a:solidFill>
                <a:latin typeface="Times New Roman" pitchFamily="18" charset="0"/>
                <a:cs typeface="Times New Roman" pitchFamily="18" charset="0"/>
              </a:rPr>
              <a:t>     Address: 307,  New CRC,  SVNIT,  </a:t>
            </a:r>
            <a:r>
              <a:rPr lang="en-IN" sz="5600" b="1" dirty="0" err="1" smtClean="0">
                <a:solidFill>
                  <a:srgbClr val="002060"/>
                </a:solidFill>
                <a:latin typeface="Times New Roman" pitchFamily="18" charset="0"/>
                <a:cs typeface="Times New Roman" pitchFamily="18" charset="0"/>
              </a:rPr>
              <a:t>Ichchhanath</a:t>
            </a:r>
            <a:r>
              <a:rPr lang="en-IN" sz="5600" b="1" dirty="0" smtClean="0">
                <a:solidFill>
                  <a:srgbClr val="002060"/>
                </a:solidFill>
                <a:latin typeface="Times New Roman" pitchFamily="18" charset="0"/>
                <a:cs typeface="Times New Roman" pitchFamily="18" charset="0"/>
              </a:rPr>
              <a:t>,  Dumas Road,  </a:t>
            </a:r>
            <a:r>
              <a:rPr lang="en-IN" sz="5600" b="1" dirty="0" err="1" smtClean="0">
                <a:solidFill>
                  <a:srgbClr val="002060"/>
                </a:solidFill>
                <a:latin typeface="Times New Roman" pitchFamily="18" charset="0"/>
                <a:cs typeface="Times New Roman" pitchFamily="18" charset="0"/>
              </a:rPr>
              <a:t>Surat</a:t>
            </a:r>
            <a:r>
              <a:rPr lang="en-IN" sz="5600" b="1" dirty="0" smtClean="0">
                <a:solidFill>
                  <a:srgbClr val="002060"/>
                </a:solidFill>
                <a:latin typeface="Times New Roman" pitchFamily="18" charset="0"/>
                <a:cs typeface="Times New Roman" pitchFamily="18" charset="0"/>
              </a:rPr>
              <a:t>  </a:t>
            </a:r>
          </a:p>
          <a:p>
            <a:pPr>
              <a:buNone/>
            </a:pPr>
            <a:endParaRPr lang="en-US" sz="2000" dirty="0" smtClean="0"/>
          </a:p>
          <a:p>
            <a:pPr>
              <a:buNone/>
            </a:pPr>
            <a:endParaRPr lang="en-US" dirty="0" smtClean="0">
              <a:solidFill>
                <a:schemeClr val="accent1">
                  <a:lumMod val="75000"/>
                </a:schemeClr>
              </a:solidFill>
            </a:endParaRPr>
          </a:p>
          <a:p>
            <a:pPr>
              <a:buNone/>
            </a:pPr>
            <a:endParaRPr lang="en-US" sz="1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pture000001.JPG"/>
          <p:cNvPicPr>
            <a:picLocks noGrp="1" noChangeAspect="1"/>
          </p:cNvPicPr>
          <p:nvPr>
            <p:ph sz="quarter" idx="1"/>
          </p:nvPr>
        </p:nvPicPr>
        <p:blipFill>
          <a:blip r:embed="rId2"/>
          <a:stretch>
            <a:fillRect/>
          </a:stretch>
        </p:blipFill>
        <p:spPr>
          <a:xfrm>
            <a:off x="685800" y="1143000"/>
            <a:ext cx="7424489" cy="4744334"/>
          </a:xfrm>
        </p:spPr>
      </p:pic>
      <p:sp>
        <p:nvSpPr>
          <p:cNvPr id="3" name="Title 1"/>
          <p:cNvSpPr>
            <a:spLocks noGrp="1"/>
          </p:cNvSpPr>
          <p:nvPr>
            <p:ph type="title"/>
          </p:nvPr>
        </p:nvSpPr>
        <p:spPr>
          <a:xfrm>
            <a:off x="457200" y="0"/>
            <a:ext cx="8229600" cy="914400"/>
          </a:xfrm>
        </p:spPr>
        <p:txBody>
          <a:bodyPr>
            <a:normAutofit/>
          </a:bodyPr>
          <a:lstStyle/>
          <a:p>
            <a:pPr algn="ctr"/>
            <a:r>
              <a:rPr lang="en-US" sz="2500" b="1" dirty="0" smtClean="0">
                <a:solidFill>
                  <a:schemeClr val="accent3">
                    <a:lumMod val="60000"/>
                    <a:lumOff val="40000"/>
                  </a:schemeClr>
                </a:solidFill>
              </a:rPr>
              <a:t>UNNAT BHARAT ABHIYAN</a:t>
            </a:r>
            <a:endParaRPr lang="en-US" sz="2500" b="1" dirty="0">
              <a:solidFill>
                <a:schemeClr val="accent3">
                  <a:lumMod val="60000"/>
                  <a:lumOff val="40000"/>
                </a:schemeClr>
              </a:solidFill>
            </a:endParaRPr>
          </a:p>
        </p:txBody>
      </p:sp>
      <p:pic>
        <p:nvPicPr>
          <p:cNvPr id="5" name="Picture 4" descr="img30.jpg"/>
          <p:cNvPicPr>
            <a:picLocks noChangeAspect="1"/>
          </p:cNvPicPr>
          <p:nvPr/>
        </p:nvPicPr>
        <p:blipFill>
          <a:blip r:embed="rId3"/>
          <a:stretch>
            <a:fillRect/>
          </a:stretch>
        </p:blipFill>
        <p:spPr>
          <a:xfrm>
            <a:off x="1066800" y="228600"/>
            <a:ext cx="810491" cy="810491"/>
          </a:xfrm>
          <a:prstGeom prst="rect">
            <a:avLst/>
          </a:prstGeom>
        </p:spPr>
      </p:pic>
      <p:pic>
        <p:nvPicPr>
          <p:cNvPr id="6" name="Picture 5" descr="img31.jpg"/>
          <p:cNvPicPr>
            <a:picLocks noChangeAspect="1"/>
          </p:cNvPicPr>
          <p:nvPr/>
        </p:nvPicPr>
        <p:blipFill>
          <a:blip r:embed="rId4"/>
          <a:stretch>
            <a:fillRect/>
          </a:stretch>
        </p:blipFill>
        <p:spPr>
          <a:xfrm>
            <a:off x="7162800" y="304800"/>
            <a:ext cx="795737" cy="77130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ctr"/>
            <a:r>
              <a:rPr lang="en-US" sz="2500" b="1" dirty="0" smtClean="0">
                <a:solidFill>
                  <a:schemeClr val="accent3">
                    <a:lumMod val="60000"/>
                    <a:lumOff val="40000"/>
                  </a:schemeClr>
                </a:solidFill>
              </a:rPr>
              <a:t>UNNAT BHARAT ABHIYAN</a:t>
            </a:r>
            <a:endParaRPr lang="en-US" sz="2500" b="1" dirty="0">
              <a:solidFill>
                <a:schemeClr val="accent3">
                  <a:lumMod val="60000"/>
                  <a:lumOff val="40000"/>
                </a:schemeClr>
              </a:solidFill>
            </a:endParaRPr>
          </a:p>
        </p:txBody>
      </p:sp>
      <p:sp>
        <p:nvSpPr>
          <p:cNvPr id="3" name="Content Placeholder 2"/>
          <p:cNvSpPr>
            <a:spLocks noGrp="1"/>
          </p:cNvSpPr>
          <p:nvPr>
            <p:ph sz="quarter" idx="1"/>
          </p:nvPr>
        </p:nvSpPr>
        <p:spPr>
          <a:xfrm>
            <a:off x="304800" y="1143000"/>
            <a:ext cx="8229600" cy="5410200"/>
          </a:xfrm>
        </p:spPr>
        <p:txBody>
          <a:bodyPr>
            <a:normAutofit/>
          </a:bodyPr>
          <a:lstStyle/>
          <a:p>
            <a:pPr algn="ctr">
              <a:buNone/>
            </a:pPr>
            <a:endParaRPr lang="en-US" sz="1700" b="1" dirty="0" smtClean="0">
              <a:solidFill>
                <a:srgbClr val="007A37"/>
              </a:solidFill>
              <a:latin typeface="Times New Roman" pitchFamily="18" charset="0"/>
              <a:cs typeface="Times New Roman" pitchFamily="18" charset="0"/>
            </a:endParaRPr>
          </a:p>
          <a:p>
            <a:pPr algn="ctr">
              <a:buNone/>
            </a:pPr>
            <a:endParaRPr lang="en-US" sz="1700" b="1" dirty="0" smtClean="0">
              <a:solidFill>
                <a:srgbClr val="007A37"/>
              </a:solidFill>
              <a:latin typeface="Times New Roman" pitchFamily="18" charset="0"/>
              <a:cs typeface="Times New Roman" pitchFamily="18" charset="0"/>
            </a:endParaRPr>
          </a:p>
          <a:p>
            <a:pPr algn="ctr">
              <a:buNone/>
            </a:pPr>
            <a:endParaRPr lang="en-US" sz="1600" b="1" dirty="0" smtClean="0">
              <a:solidFill>
                <a:srgbClr val="007A37"/>
              </a:solidFill>
              <a:latin typeface="Times New Roman" pitchFamily="18" charset="0"/>
              <a:cs typeface="Times New Roman" pitchFamily="18" charset="0"/>
            </a:endParaRPr>
          </a:p>
          <a:p>
            <a:pPr algn="ctr">
              <a:buNone/>
            </a:pPr>
            <a:endParaRPr lang="en-US" sz="1600" b="1" dirty="0" smtClean="0">
              <a:solidFill>
                <a:srgbClr val="002060"/>
              </a:solidFill>
              <a:latin typeface="Times New Roman" pitchFamily="18" charset="0"/>
              <a:cs typeface="Times New Roman" pitchFamily="18" charset="0"/>
            </a:endParaRPr>
          </a:p>
          <a:p>
            <a:pPr>
              <a:buNone/>
            </a:pPr>
            <a:r>
              <a:rPr lang="en-IN" sz="1700" b="1" dirty="0">
                <a:solidFill>
                  <a:srgbClr val="002060"/>
                </a:solidFill>
                <a:latin typeface="Times New Roman" pitchFamily="18" charset="0"/>
                <a:cs typeface="Times New Roman" pitchFamily="18" charset="0"/>
              </a:rPr>
              <a:t> </a:t>
            </a:r>
            <a:endParaRPr lang="en-US" sz="1700" b="1" dirty="0">
              <a:solidFill>
                <a:srgbClr val="002060"/>
              </a:solidFill>
              <a:latin typeface="Times New Roman" pitchFamily="18" charset="0"/>
              <a:cs typeface="Times New Roman" pitchFamily="18" charset="0"/>
            </a:endParaRPr>
          </a:p>
        </p:txBody>
      </p:sp>
      <p:pic>
        <p:nvPicPr>
          <p:cNvPr id="8" name="Picture 7" descr="img30.jpg"/>
          <p:cNvPicPr>
            <a:picLocks noChangeAspect="1"/>
          </p:cNvPicPr>
          <p:nvPr/>
        </p:nvPicPr>
        <p:blipFill>
          <a:blip r:embed="rId3"/>
          <a:stretch>
            <a:fillRect/>
          </a:stretch>
        </p:blipFill>
        <p:spPr>
          <a:xfrm>
            <a:off x="457200" y="228600"/>
            <a:ext cx="810491" cy="810491"/>
          </a:xfrm>
          <a:prstGeom prst="rect">
            <a:avLst/>
          </a:prstGeom>
        </p:spPr>
      </p:pic>
      <p:pic>
        <p:nvPicPr>
          <p:cNvPr id="9" name="Picture 8" descr="img31.jpg"/>
          <p:cNvPicPr>
            <a:picLocks noChangeAspect="1"/>
          </p:cNvPicPr>
          <p:nvPr/>
        </p:nvPicPr>
        <p:blipFill>
          <a:blip r:embed="rId4"/>
          <a:stretch>
            <a:fillRect/>
          </a:stretch>
        </p:blipFill>
        <p:spPr>
          <a:xfrm>
            <a:off x="7543800" y="304800"/>
            <a:ext cx="795737" cy="771307"/>
          </a:xfrm>
          <a:prstGeom prst="rect">
            <a:avLst/>
          </a:prstGeom>
        </p:spPr>
      </p:pic>
      <p:pic>
        <p:nvPicPr>
          <p:cNvPr id="7" name="Picture 6" descr="Capture003.JPG"/>
          <p:cNvPicPr>
            <a:picLocks noChangeAspect="1"/>
          </p:cNvPicPr>
          <p:nvPr/>
        </p:nvPicPr>
        <p:blipFill>
          <a:blip r:embed="rId5"/>
          <a:stretch>
            <a:fillRect/>
          </a:stretch>
        </p:blipFill>
        <p:spPr>
          <a:xfrm>
            <a:off x="2362200" y="1219201"/>
            <a:ext cx="4191000" cy="4937632"/>
          </a:xfrm>
          <a:prstGeom prst="rect">
            <a:avLst/>
          </a:prstGeom>
        </p:spPr>
      </p:pic>
      <p:sp>
        <p:nvSpPr>
          <p:cNvPr id="11" name="TextBox 10"/>
          <p:cNvSpPr txBox="1"/>
          <p:nvPr/>
        </p:nvSpPr>
        <p:spPr>
          <a:xfrm>
            <a:off x="1752600" y="6248400"/>
            <a:ext cx="6248400" cy="369332"/>
          </a:xfrm>
          <a:prstGeom prst="rect">
            <a:avLst/>
          </a:prstGeom>
          <a:noFill/>
        </p:spPr>
        <p:txBody>
          <a:bodyPr wrap="square" rtlCol="0">
            <a:spAutoFit/>
          </a:bodyPr>
          <a:lstStyle/>
          <a:p>
            <a:r>
              <a:rPr lang="en-US" dirty="0" smtClean="0">
                <a:solidFill>
                  <a:srgbClr val="002060"/>
                </a:solidFill>
              </a:rPr>
              <a:t>       Total Participating Institutes in UBA : 2482 </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82886"/>
            <a:ext cx="7467600" cy="503238"/>
          </a:xfrm>
        </p:spPr>
        <p:txBody>
          <a:bodyPr>
            <a:normAutofit/>
          </a:bodyPr>
          <a:lstStyle/>
          <a:p>
            <a:r>
              <a:rPr lang="en-US" sz="2000" b="1" dirty="0" smtClean="0">
                <a:solidFill>
                  <a:schemeClr val="accent1">
                    <a:lumMod val="75000"/>
                  </a:schemeClr>
                </a:solidFill>
                <a:latin typeface="Times New Roman" pitchFamily="18" charset="0"/>
                <a:cs typeface="Times New Roman" pitchFamily="18" charset="0"/>
              </a:rPr>
              <a:t>UBA Regional Coordinating Institute</a:t>
            </a:r>
            <a:endParaRPr lang="en-US" sz="2000" b="1" dirty="0">
              <a:solidFill>
                <a:schemeClr val="accent1">
                  <a:lumMod val="75000"/>
                </a:schemeClr>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500034" y="3429000"/>
            <a:ext cx="7543800" cy="2971800"/>
          </a:xfrm>
        </p:spPr>
        <p:txBody>
          <a:bodyPr>
            <a:normAutofit/>
          </a:bodyPr>
          <a:lstStyle/>
          <a:p>
            <a:pPr algn="just">
              <a:buFont typeface="Wingdings" pitchFamily="2" charset="2"/>
              <a:buChar char="Ø"/>
            </a:pPr>
            <a:r>
              <a:rPr lang="en-US" sz="1600" dirty="0" smtClean="0">
                <a:solidFill>
                  <a:srgbClr val="0070C0"/>
                </a:solidFill>
                <a:latin typeface="Times New Roman" pitchFamily="18" charset="0"/>
                <a:cs typeface="Times New Roman" pitchFamily="18" charset="0"/>
              </a:rPr>
              <a:t>These institutions will act as nodal centers for promoting, guiding, monitoring &amp; facilitate UBA network in their region. </a:t>
            </a:r>
          </a:p>
          <a:p>
            <a:pPr algn="just">
              <a:buFont typeface="Wingdings" pitchFamily="2" charset="2"/>
              <a:buChar char="Ø"/>
            </a:pPr>
            <a:r>
              <a:rPr lang="en-US" sz="1600" dirty="0" smtClean="0">
                <a:solidFill>
                  <a:srgbClr val="0070C0"/>
                </a:solidFill>
                <a:latin typeface="Times New Roman" pitchFamily="18" charset="0"/>
                <a:cs typeface="Times New Roman" pitchFamily="18" charset="0"/>
              </a:rPr>
              <a:t>These will be responsible for grooming the other participating institutions in their region in addition to carrying out their own village cluster activities. </a:t>
            </a:r>
          </a:p>
          <a:p>
            <a:pPr algn="just">
              <a:buFont typeface="Wingdings" pitchFamily="2" charset="2"/>
              <a:buChar char="Ø"/>
            </a:pPr>
            <a:r>
              <a:rPr lang="en-US" sz="1600" dirty="0" smtClean="0">
                <a:solidFill>
                  <a:srgbClr val="0070C0"/>
                </a:solidFill>
                <a:latin typeface="Times New Roman" pitchFamily="18" charset="0"/>
                <a:cs typeface="Times New Roman" pitchFamily="18" charset="0"/>
              </a:rPr>
              <a:t>The RCIs have a strategic role to play, they have to identify a challenge relevant in their region / states in collaboration with PIs and State government.</a:t>
            </a:r>
          </a:p>
          <a:p>
            <a:pPr algn="just">
              <a:buNone/>
            </a:pPr>
            <a:endParaRPr lang="en-US" sz="1400" dirty="0" smtClean="0">
              <a:latin typeface="Times New Roman" pitchFamily="18" charset="0"/>
              <a:cs typeface="Times New Roman" pitchFamily="18" charset="0"/>
            </a:endParaRPr>
          </a:p>
          <a:p>
            <a:pPr algn="just">
              <a:buFont typeface="Wingdings" pitchFamily="2" charset="2"/>
              <a:buChar char="Ø"/>
            </a:pPr>
            <a:endParaRPr lang="en-US" sz="1900" dirty="0">
              <a:latin typeface="Times New Roman" pitchFamily="18" charset="0"/>
              <a:cs typeface="Times New Roman" pitchFamily="18" charset="0"/>
            </a:endParaRPr>
          </a:p>
        </p:txBody>
      </p:sp>
      <p:sp>
        <p:nvSpPr>
          <p:cNvPr id="4" name="Title 1"/>
          <p:cNvSpPr txBox="1">
            <a:spLocks/>
          </p:cNvSpPr>
          <p:nvPr/>
        </p:nvSpPr>
        <p:spPr>
          <a:xfrm>
            <a:off x="533400" y="381000"/>
            <a:ext cx="7467600" cy="503238"/>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small" spc="0" normalizeH="0" baseline="0" noProof="0" dirty="0" smtClean="0">
                <a:ln>
                  <a:noFill/>
                </a:ln>
                <a:solidFill>
                  <a:schemeClr val="accent1">
                    <a:lumMod val="75000"/>
                  </a:schemeClr>
                </a:solidFill>
                <a:effectLst/>
                <a:uLnTx/>
                <a:uFillTx/>
                <a:latin typeface="Times New Roman" pitchFamily="18" charset="0"/>
                <a:ea typeface="+mj-ea"/>
                <a:cs typeface="Times New Roman" pitchFamily="18" charset="0"/>
              </a:rPr>
              <a:t>UBA National</a:t>
            </a:r>
            <a:r>
              <a:rPr kumimoji="0" lang="en-US" sz="2000" b="1" i="0" u="none" strike="noStrike" kern="1200" cap="small" spc="0" normalizeH="0" noProof="0" dirty="0" smtClean="0">
                <a:ln>
                  <a:noFill/>
                </a:ln>
                <a:solidFill>
                  <a:schemeClr val="accent1">
                    <a:lumMod val="75000"/>
                  </a:schemeClr>
                </a:solidFill>
                <a:effectLst/>
                <a:uLnTx/>
                <a:uFillTx/>
                <a:latin typeface="Times New Roman" pitchFamily="18" charset="0"/>
                <a:ea typeface="+mj-ea"/>
                <a:cs typeface="Times New Roman" pitchFamily="18" charset="0"/>
              </a:rPr>
              <a:t> </a:t>
            </a:r>
            <a:r>
              <a:rPr kumimoji="0" lang="en-US" sz="2000" b="1" i="0" u="none" strike="noStrike" kern="1200" cap="small" spc="0" normalizeH="0" baseline="0" noProof="0" dirty="0" smtClean="0">
                <a:ln>
                  <a:noFill/>
                </a:ln>
                <a:solidFill>
                  <a:schemeClr val="accent1">
                    <a:lumMod val="75000"/>
                  </a:schemeClr>
                </a:solidFill>
                <a:effectLst/>
                <a:uLnTx/>
                <a:uFillTx/>
                <a:latin typeface="Times New Roman" pitchFamily="18" charset="0"/>
                <a:ea typeface="+mj-ea"/>
                <a:cs typeface="Times New Roman" pitchFamily="18" charset="0"/>
              </a:rPr>
              <a:t>Coordinating Institute</a:t>
            </a:r>
          </a:p>
        </p:txBody>
      </p:sp>
      <p:sp>
        <p:nvSpPr>
          <p:cNvPr id="5" name="Content Placeholder 2"/>
          <p:cNvSpPr txBox="1">
            <a:spLocks/>
          </p:cNvSpPr>
          <p:nvPr/>
        </p:nvSpPr>
        <p:spPr>
          <a:xfrm>
            <a:off x="533400" y="1066800"/>
            <a:ext cx="7467600" cy="1524000"/>
          </a:xfrm>
          <a:prstGeom prst="rect">
            <a:avLst/>
          </a:prstGeom>
        </p:spPr>
        <p:txBody>
          <a:bodyPr vert="horz">
            <a:noAutofit/>
          </a:bodyPr>
          <a:lstStyle/>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pitchFamily="2" charset="2"/>
              <a:buChar char="Ø"/>
              <a:tabLst/>
              <a:defRPr/>
            </a:pPr>
            <a:r>
              <a:rPr lang="en-US" sz="1600" dirty="0" smtClean="0">
                <a:solidFill>
                  <a:srgbClr val="0070C0"/>
                </a:solidFill>
                <a:latin typeface="Times New Roman" pitchFamily="18" charset="0"/>
                <a:cs typeface="Times New Roman" pitchFamily="18" charset="0"/>
              </a:rPr>
              <a:t>Indian Institute of Technology, IIT Delhi is a National Coordinating Institute for Unnat Bharat Abhiyan Scheme. </a:t>
            </a:r>
            <a:endParaRPr kumimoji="0" lang="en-US" sz="16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pitchFamily="2" charset="2"/>
              <a:buChar char="Ø"/>
              <a:tabLst/>
              <a:defRPr/>
            </a:pPr>
            <a:r>
              <a:rPr lang="en-US" sz="1600" dirty="0" smtClean="0">
                <a:solidFill>
                  <a:srgbClr val="0070C0"/>
                </a:solidFill>
                <a:latin typeface="Times New Roman" pitchFamily="18" charset="0"/>
                <a:cs typeface="Times New Roman" pitchFamily="18" charset="0"/>
              </a:rPr>
              <a:t>The NCI has overall responsibility in selection, training of institutions, constituting the Subject Expert Groups and monitoring the program through a web portal.</a:t>
            </a:r>
          </a:p>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pitchFamily="2" charset="2"/>
              <a:buChar char="Ø"/>
              <a:tabLst/>
              <a:defRPr/>
            </a:pPr>
            <a:r>
              <a:rPr lang="en-US" sz="1600" dirty="0" smtClean="0">
                <a:solidFill>
                  <a:srgbClr val="0070C0"/>
                </a:solidFill>
                <a:latin typeface="Times New Roman" pitchFamily="18" charset="0"/>
                <a:cs typeface="Times New Roman" pitchFamily="18" charset="0"/>
              </a:rPr>
              <a:t> They are accountable for successful implementation of the UBA as per the objectives of program.</a:t>
            </a:r>
            <a:endParaRPr lang="en-US" sz="1600"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sz="2000" b="1" dirty="0" smtClean="0">
                <a:solidFill>
                  <a:schemeClr val="accent1">
                    <a:lumMod val="75000"/>
                  </a:schemeClr>
                </a:solidFill>
                <a:latin typeface="Times New Roman" pitchFamily="18" charset="0"/>
                <a:cs typeface="Times New Roman" pitchFamily="18" charset="0"/>
              </a:rPr>
              <a:t>Eligibility &amp; Documents required for filling </a:t>
            </a:r>
            <a:r>
              <a:rPr lang="en-US" sz="2000" b="1" dirty="0" err="1" smtClean="0">
                <a:solidFill>
                  <a:schemeClr val="accent1">
                    <a:lumMod val="75000"/>
                  </a:schemeClr>
                </a:solidFill>
                <a:latin typeface="Times New Roman" pitchFamily="18" charset="0"/>
                <a:cs typeface="Times New Roman" pitchFamily="18" charset="0"/>
              </a:rPr>
              <a:t>Unnat</a:t>
            </a:r>
            <a:r>
              <a:rPr lang="en-US" sz="2000" b="1" dirty="0" smtClean="0">
                <a:solidFill>
                  <a:schemeClr val="accent1">
                    <a:lumMod val="75000"/>
                  </a:schemeClr>
                </a:solidFill>
                <a:latin typeface="Times New Roman" pitchFamily="18" charset="0"/>
                <a:cs typeface="Times New Roman" pitchFamily="18" charset="0"/>
              </a:rPr>
              <a:t> Bharat </a:t>
            </a:r>
            <a:r>
              <a:rPr lang="en-US" sz="2000" b="1" dirty="0" err="1" smtClean="0">
                <a:solidFill>
                  <a:schemeClr val="accent1">
                    <a:lumMod val="75000"/>
                  </a:schemeClr>
                </a:solidFill>
                <a:latin typeface="Times New Roman" pitchFamily="18" charset="0"/>
                <a:cs typeface="Times New Roman" pitchFamily="18" charset="0"/>
              </a:rPr>
              <a:t>Abhiyan</a:t>
            </a:r>
            <a:r>
              <a:rPr lang="en-US" sz="2000" b="1" dirty="0" smtClean="0">
                <a:solidFill>
                  <a:schemeClr val="accent1">
                    <a:lumMod val="75000"/>
                  </a:schemeClr>
                </a:solidFill>
                <a:latin typeface="Times New Roman" pitchFamily="18" charset="0"/>
                <a:cs typeface="Times New Roman" pitchFamily="18" charset="0"/>
              </a:rPr>
              <a:t> PIs Registration :</a:t>
            </a:r>
            <a:r>
              <a:rPr lang="en-US" dirty="0" smtClean="0"/>
              <a:t/>
            </a:r>
            <a:br>
              <a:rPr lang="en-US" dirty="0" smtClean="0"/>
            </a:br>
            <a:endParaRPr lang="en-US" dirty="0"/>
          </a:p>
        </p:txBody>
      </p:sp>
      <p:sp>
        <p:nvSpPr>
          <p:cNvPr id="3" name="Content Placeholder 2"/>
          <p:cNvSpPr>
            <a:spLocks noGrp="1"/>
          </p:cNvSpPr>
          <p:nvPr>
            <p:ph sz="quarter" idx="1"/>
          </p:nvPr>
        </p:nvSpPr>
        <p:spPr>
          <a:xfrm>
            <a:off x="457200" y="1295400"/>
            <a:ext cx="7467600" cy="5178552"/>
          </a:xfrm>
        </p:spPr>
        <p:txBody>
          <a:bodyPr>
            <a:normAutofit fontScale="70000" lnSpcReduction="20000"/>
          </a:bodyPr>
          <a:lstStyle/>
          <a:p>
            <a:pPr>
              <a:lnSpc>
                <a:spcPct val="120000"/>
              </a:lnSpc>
            </a:pPr>
            <a:r>
              <a:rPr lang="en-US" b="1" dirty="0" smtClean="0">
                <a:solidFill>
                  <a:srgbClr val="007A37"/>
                </a:solidFill>
              </a:rPr>
              <a:t>Eligibility Section</a:t>
            </a:r>
          </a:p>
          <a:p>
            <a:pPr marL="457200" indent="-457200" algn="just">
              <a:lnSpc>
                <a:spcPct val="120000"/>
              </a:lnSpc>
              <a:buFont typeface="+mj-lt"/>
              <a:buAutoNum type="arabicPeriod"/>
            </a:pPr>
            <a:r>
              <a:rPr lang="en-US" dirty="0" smtClean="0">
                <a:solidFill>
                  <a:srgbClr val="0070C0"/>
                </a:solidFill>
                <a:latin typeface="Times New Roman" pitchFamily="18" charset="0"/>
                <a:cs typeface="Times New Roman" pitchFamily="18" charset="0"/>
              </a:rPr>
              <a:t>Any recognized Higher Educational Institutions (central &amp; State) willing to be involved in development activities.</a:t>
            </a:r>
          </a:p>
          <a:p>
            <a:pPr marL="457200" indent="-457200" algn="just">
              <a:lnSpc>
                <a:spcPct val="120000"/>
              </a:lnSpc>
              <a:buFont typeface="+mj-lt"/>
              <a:buAutoNum type="arabicPeriod"/>
            </a:pPr>
            <a:r>
              <a:rPr lang="en-US" dirty="0" smtClean="0">
                <a:solidFill>
                  <a:srgbClr val="0070C0"/>
                </a:solidFill>
                <a:latin typeface="Times New Roman" pitchFamily="18" charset="0"/>
                <a:cs typeface="Times New Roman" pitchFamily="18" charset="0"/>
              </a:rPr>
              <a:t>Should have at least 200 students.</a:t>
            </a:r>
          </a:p>
          <a:p>
            <a:pPr marL="457200" indent="-457200" algn="just">
              <a:lnSpc>
                <a:spcPct val="120000"/>
              </a:lnSpc>
              <a:buFont typeface="+mj-lt"/>
              <a:buAutoNum type="arabicPeriod"/>
            </a:pPr>
            <a:r>
              <a:rPr lang="en-US" dirty="0" smtClean="0">
                <a:solidFill>
                  <a:srgbClr val="0070C0"/>
                </a:solidFill>
                <a:latin typeface="Times New Roman" pitchFamily="18" charset="0"/>
                <a:cs typeface="Times New Roman" pitchFamily="18" charset="0"/>
              </a:rPr>
              <a:t>Willing to identify at least 5 villages in their vicinity.</a:t>
            </a:r>
          </a:p>
          <a:p>
            <a:pPr marL="457200" indent="-457200" algn="just">
              <a:lnSpc>
                <a:spcPct val="120000"/>
              </a:lnSpc>
              <a:buFont typeface="+mj-lt"/>
              <a:buAutoNum type="arabicPeriod"/>
            </a:pPr>
            <a:r>
              <a:rPr lang="en-US" dirty="0" smtClean="0">
                <a:solidFill>
                  <a:srgbClr val="0070C0"/>
                </a:solidFill>
                <a:latin typeface="Times New Roman" pitchFamily="18" charset="0"/>
                <a:cs typeface="Times New Roman" pitchFamily="18" charset="0"/>
              </a:rPr>
              <a:t>Should have at least 2 faculty members willing to involve with development activities in rural areas.</a:t>
            </a:r>
          </a:p>
          <a:p>
            <a:pPr marL="457200" indent="-457200" algn="just">
              <a:lnSpc>
                <a:spcPct val="120000"/>
              </a:lnSpc>
              <a:buFont typeface="+mj-lt"/>
              <a:buAutoNum type="arabicPeriod"/>
            </a:pPr>
            <a:r>
              <a:rPr lang="en-US" dirty="0" smtClean="0">
                <a:solidFill>
                  <a:srgbClr val="0070C0"/>
                </a:solidFill>
                <a:latin typeface="Times New Roman" pitchFamily="18" charset="0"/>
                <a:cs typeface="Times New Roman" pitchFamily="18" charset="0"/>
              </a:rPr>
              <a:t>The application received shall be ranked based on selection criteria setup by the ministry. Those who qualify the cutoff point will be selected.</a:t>
            </a:r>
          </a:p>
          <a:p>
            <a:pPr marL="457200" indent="-457200" algn="just">
              <a:lnSpc>
                <a:spcPct val="120000"/>
              </a:lnSpc>
              <a:buFont typeface="+mj-lt"/>
              <a:buAutoNum type="arabicPeriod"/>
            </a:pPr>
            <a:r>
              <a:rPr lang="en-US" b="1" dirty="0" smtClean="0">
                <a:solidFill>
                  <a:srgbClr val="0070C0"/>
                </a:solidFill>
                <a:latin typeface="Times New Roman" pitchFamily="18" charset="0"/>
                <a:cs typeface="Times New Roman" pitchFamily="18" charset="0"/>
              </a:rPr>
              <a:t>Documents/Information required for filling UBA application form</a:t>
            </a:r>
            <a:endParaRPr lang="en-US" dirty="0" smtClean="0">
              <a:solidFill>
                <a:srgbClr val="0070C0"/>
              </a:solidFill>
              <a:latin typeface="Times New Roman" pitchFamily="18" charset="0"/>
              <a:cs typeface="Times New Roman" pitchFamily="18" charset="0"/>
            </a:endParaRPr>
          </a:p>
          <a:p>
            <a:pPr marL="457200" indent="-457200" algn="just">
              <a:lnSpc>
                <a:spcPct val="120000"/>
              </a:lnSpc>
              <a:buFont typeface="+mj-lt"/>
              <a:buAutoNum type="arabicPeriod"/>
            </a:pPr>
            <a:r>
              <a:rPr lang="en-US" dirty="0" smtClean="0">
                <a:solidFill>
                  <a:srgbClr val="0070C0"/>
                </a:solidFill>
                <a:latin typeface="Times New Roman" pitchFamily="18" charset="0"/>
                <a:cs typeface="Times New Roman" pitchFamily="18" charset="0"/>
                <a:hlinkClick r:id="rId2"/>
              </a:rPr>
              <a:t>Letter to DC</a:t>
            </a:r>
            <a:endParaRPr lang="en-US" dirty="0" smtClean="0">
              <a:solidFill>
                <a:srgbClr val="0070C0"/>
              </a:solidFill>
              <a:latin typeface="Times New Roman" pitchFamily="18" charset="0"/>
              <a:cs typeface="Times New Roman" pitchFamily="18" charset="0"/>
            </a:endParaRPr>
          </a:p>
          <a:p>
            <a:pPr marL="457200" indent="-457200" algn="just">
              <a:lnSpc>
                <a:spcPct val="120000"/>
              </a:lnSpc>
              <a:buFont typeface="+mj-lt"/>
              <a:buAutoNum type="arabicPeriod"/>
            </a:pPr>
            <a:r>
              <a:rPr lang="en-US" dirty="0" smtClean="0">
                <a:solidFill>
                  <a:srgbClr val="0070C0"/>
                </a:solidFill>
                <a:latin typeface="Times New Roman" pitchFamily="18" charset="0"/>
                <a:cs typeface="Times New Roman" pitchFamily="18" charset="0"/>
                <a:hlinkClick r:id="rId3"/>
              </a:rPr>
              <a:t>Institutional Bank details/Mandate form</a:t>
            </a:r>
            <a:endParaRPr lang="en-US" dirty="0" smtClean="0">
              <a:solidFill>
                <a:srgbClr val="0070C0"/>
              </a:solidFill>
              <a:latin typeface="Times New Roman" pitchFamily="18" charset="0"/>
              <a:cs typeface="Times New Roman" pitchFamily="18" charset="0"/>
            </a:endParaRPr>
          </a:p>
          <a:p>
            <a:pPr marL="457200" indent="-457200" algn="just">
              <a:lnSpc>
                <a:spcPct val="120000"/>
              </a:lnSpc>
              <a:buFont typeface="+mj-lt"/>
              <a:buAutoNum type="arabicPeriod"/>
            </a:pPr>
            <a:r>
              <a:rPr lang="en-US" dirty="0" smtClean="0">
                <a:solidFill>
                  <a:srgbClr val="0070C0"/>
                </a:solidFill>
                <a:latin typeface="Times New Roman" pitchFamily="18" charset="0"/>
                <a:cs typeface="Times New Roman" pitchFamily="18" charset="0"/>
              </a:rPr>
              <a:t>Valid AISHE code.</a:t>
            </a:r>
          </a:p>
          <a:p>
            <a:pPr marL="457200" indent="-457200" algn="just">
              <a:lnSpc>
                <a:spcPct val="120000"/>
              </a:lnSpc>
              <a:buFont typeface="+mj-lt"/>
              <a:buAutoNum type="arabicPeriod"/>
            </a:pPr>
            <a:r>
              <a:rPr lang="en-US" dirty="0" smtClean="0">
                <a:solidFill>
                  <a:srgbClr val="0070C0"/>
                </a:solidFill>
                <a:latin typeface="Times New Roman" pitchFamily="18" charset="0"/>
                <a:cs typeface="Times New Roman" pitchFamily="18" charset="0"/>
              </a:rPr>
              <a:t>Coordinator and Head of the Institution Information.</a:t>
            </a:r>
          </a:p>
          <a:p>
            <a:pPr marL="822960" lvl="1" indent="-457200" algn="just">
              <a:lnSpc>
                <a:spcPct val="120000"/>
              </a:lnSpc>
              <a:buFont typeface="+mj-lt"/>
              <a:buAutoNum type="arabicPeriod"/>
            </a:pPr>
            <a:r>
              <a:rPr lang="en-US" dirty="0" smtClean="0">
                <a:solidFill>
                  <a:srgbClr val="0070C0"/>
                </a:solidFill>
                <a:latin typeface="Times New Roman" pitchFamily="18" charset="0"/>
                <a:cs typeface="Times New Roman" pitchFamily="18" charset="0"/>
              </a:rPr>
              <a:t>Valid Email Id and Contact number.</a:t>
            </a:r>
          </a:p>
          <a:p>
            <a:pPr marL="457200" indent="-457200" algn="just">
              <a:lnSpc>
                <a:spcPct val="120000"/>
              </a:lnSpc>
              <a:buFont typeface="+mj-lt"/>
              <a:buAutoNum type="arabicPeriod"/>
            </a:pPr>
            <a:r>
              <a:rPr lang="en-US" dirty="0" smtClean="0">
                <a:solidFill>
                  <a:srgbClr val="0070C0"/>
                </a:solidFill>
                <a:latin typeface="Times New Roman" pitchFamily="18" charset="0"/>
                <a:cs typeface="Times New Roman" pitchFamily="18" charset="0"/>
              </a:rPr>
              <a:t>Number and name of Villages proposed to be adopted.</a:t>
            </a:r>
          </a:p>
          <a:p>
            <a:endParaRPr lang="en-US" dirty="0"/>
          </a:p>
        </p:txBody>
      </p:sp>
    </p:spTree>
    <p:extLst>
      <p:ext uri="{BB962C8B-B14F-4D97-AF65-F5344CB8AC3E}">
        <p14:creationId xmlns:p14="http://schemas.microsoft.com/office/powerpoint/2010/main" val="5009829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796</TotalTime>
  <Words>2311</Words>
  <Application>Microsoft Office PowerPoint</Application>
  <PresentationFormat>On-screen Show (4:3)</PresentationFormat>
  <Paragraphs>455</Paragraphs>
  <Slides>59</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Arial Rounded MT Bold</vt:lpstr>
      <vt:lpstr>Calibri</vt:lpstr>
      <vt:lpstr>Century Schoolbook</vt:lpstr>
      <vt:lpstr>Mangal</vt:lpstr>
      <vt:lpstr>Shruti</vt:lpstr>
      <vt:lpstr>Times New Roman</vt:lpstr>
      <vt:lpstr>Wingdings</vt:lpstr>
      <vt:lpstr>Wingdings 2</vt:lpstr>
      <vt:lpstr>Oriel</vt:lpstr>
      <vt:lpstr>  UNNAT BHARAT ABHIYAN</vt:lpstr>
      <vt:lpstr>PowerPoint Presentation</vt:lpstr>
      <vt:lpstr>Background &amp; Need</vt:lpstr>
      <vt:lpstr>PowerPoint Presentation</vt:lpstr>
      <vt:lpstr>Major Area of Intervention in Sustainable  Rural India Development </vt:lpstr>
      <vt:lpstr>UNNAT BHARAT ABHIYAN</vt:lpstr>
      <vt:lpstr>UNNAT BHARAT ABHIYAN</vt:lpstr>
      <vt:lpstr>UBA Regional Coordinating Institute</vt:lpstr>
      <vt:lpstr>Eligibility &amp; Documents required for filling Unnat Bharat Abhiyan PIs Registration : </vt:lpstr>
      <vt:lpstr>  Role of UBA Participating Institute</vt:lpstr>
      <vt:lpstr>UBA funds for Participating Institutes</vt:lpstr>
      <vt:lpstr>SUBJECTS : TECHNOLOGY DEVELOPMENT &amp; TECHNOLOGY CUSTOMISATION PROPOSALS</vt:lpstr>
      <vt:lpstr>SUBJECT EXPERT GROUP</vt:lpstr>
      <vt:lpstr>   UNNAT BHARAT ABHIYAN</vt:lpstr>
      <vt:lpstr>UNNAT BHARAT ABHIYAN</vt:lpstr>
      <vt:lpstr>North Zone</vt:lpstr>
      <vt:lpstr>List of Districts under Regional Coordinating Institute, SVNIT, Surat &amp; IIT Gandhinagar</vt:lpstr>
      <vt:lpstr>PowerPoint Presentation</vt:lpstr>
      <vt:lpstr>JOIN UBA</vt:lpstr>
      <vt:lpstr>PowerPoint Presentation</vt:lpstr>
      <vt:lpstr>Filling up the online form</vt:lpstr>
      <vt:lpstr>Letter to DC (District Collector)</vt:lpstr>
      <vt:lpstr>Mandate Form</vt:lpstr>
      <vt:lpstr>Procedure</vt:lpstr>
      <vt:lpstr>PowerPoint Presentation</vt:lpstr>
      <vt:lpstr>PowerPoint Presentation</vt:lpstr>
      <vt:lpstr>PowerPoint Presentation</vt:lpstr>
      <vt:lpstr>Anroid App for uploading of Household Survey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UNNAT BHARAT ABHIYAN </vt:lpstr>
      <vt:lpstr>UNNAT BHARAT ABHIYAN CELL</vt:lpstr>
      <vt:lpstr>     UBA Participating Institute : SVNIT, Surat</vt:lpstr>
      <vt:lpstr>Highlights of completed activities of UBA SVNIT, Surat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UNNAT BHARAT ABHIYAN</dc:title>
  <dc:creator>India</dc:creator>
  <cp:lastModifiedBy>manish</cp:lastModifiedBy>
  <cp:revision>170</cp:revision>
  <dcterms:created xsi:type="dcterms:W3CDTF">2019-10-16T11:44:12Z</dcterms:created>
  <dcterms:modified xsi:type="dcterms:W3CDTF">2020-01-18T04:21:18Z</dcterms:modified>
</cp:coreProperties>
</file>